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1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2" r:id="rId23"/>
  </p:sldIdLst>
  <p:sldSz cx="12192000" cy="6858000"/>
  <p:notesSz cx="6858000" cy="9144000"/>
  <p:embeddedFontLst>
    <p:embeddedFont>
      <p:font typeface="휴먼모음T" panose="02030504000101010101" pitchFamily="18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3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97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94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3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0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88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25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66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6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1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2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34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7253F"/>
            </a:gs>
            <a:gs pos="62000">
              <a:srgbClr val="18172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5995924-83BC-4F1E-B0C4-230B1855A942}"/>
              </a:ext>
            </a:extLst>
          </p:cNvPr>
          <p:cNvSpPr/>
          <p:nvPr/>
        </p:nvSpPr>
        <p:spPr>
          <a:xfrm>
            <a:off x="4824471" y="1440537"/>
            <a:ext cx="2543058" cy="3965130"/>
          </a:xfrm>
          <a:prstGeom prst="roundRect">
            <a:avLst>
              <a:gd name="adj" fmla="val 48559"/>
            </a:avLst>
          </a:prstGeom>
          <a:gradFill flip="none" rotWithShape="1">
            <a:gsLst>
              <a:gs pos="0">
                <a:srgbClr val="93BAE1"/>
              </a:gs>
              <a:gs pos="94000">
                <a:srgbClr val="113A7A"/>
              </a:gs>
            </a:gsLst>
            <a:lin ang="16200000" scaled="1"/>
            <a:tileRect/>
          </a:gra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B351F-6B97-4F45-BC7F-C39AF3DA71DE}"/>
              </a:ext>
            </a:extLst>
          </p:cNvPr>
          <p:cNvSpPr txBox="1"/>
          <p:nvPr/>
        </p:nvSpPr>
        <p:spPr>
          <a:xfrm>
            <a:off x="7411094" y="2612912"/>
            <a:ext cx="754315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400" b="1" i="1" kern="0" smtClean="0">
                <a:solidFill>
                  <a:prstClr val="white"/>
                </a:solidFill>
              </a:rPr>
              <a:t>My Travel history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white"/>
                </a:solidFill>
              </a:rPr>
              <a:t>	</a:t>
            </a:r>
            <a:r>
              <a:rPr lang="en-US" altLang="ko-KR" sz="1400" kern="0" smtClean="0">
                <a:solidFill>
                  <a:prstClr val="white"/>
                </a:solidFill>
              </a:rPr>
              <a:t>					For all about the world</a:t>
            </a:r>
            <a:endParaRPr lang="en-US" altLang="ko-KR" sz="1400" kern="0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5167374" y="4728649"/>
            <a:ext cx="1939646" cy="883593"/>
            <a:chOff x="4988303" y="4270234"/>
            <a:chExt cx="1939646" cy="883593"/>
          </a:xfrm>
        </p:grpSpPr>
        <p:sp>
          <p:nvSpPr>
            <p:cNvPr id="4" name="구름 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88303" y="4428529"/>
              <a:ext cx="46102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구름 11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구름 12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80575" y="4284241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구름 13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148143" y="4424454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610626" y="4419807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621268" y="4229574"/>
              <a:ext cx="598568" cy="67988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EAF916E-94CB-456D-B6C1-4802DB227CB1}"/>
              </a:ext>
            </a:extLst>
          </p:cNvPr>
          <p:cNvSpPr/>
          <p:nvPr/>
        </p:nvSpPr>
        <p:spPr>
          <a:xfrm>
            <a:off x="4731657" y="1295821"/>
            <a:ext cx="2728687" cy="4254563"/>
          </a:xfrm>
          <a:prstGeom prst="roundRect">
            <a:avLst>
              <a:gd name="adj" fmla="val 48559"/>
            </a:avLst>
          </a:prstGeom>
          <a:noFill/>
          <a:ln w="190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242451-E302-4526-8DF7-72564CB39292}"/>
              </a:ext>
            </a:extLst>
          </p:cNvPr>
          <p:cNvSpPr/>
          <p:nvPr/>
        </p:nvSpPr>
        <p:spPr>
          <a:xfrm>
            <a:off x="4773930" y="1361734"/>
            <a:ext cx="2644140" cy="4122737"/>
          </a:xfrm>
          <a:prstGeom prst="roundRect">
            <a:avLst>
              <a:gd name="adj" fmla="val 48559"/>
            </a:avLst>
          </a:prstGeom>
          <a:noFill/>
          <a:ln w="149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F35ABDF-EC7E-4D91-9E3D-F54320469DD1}"/>
              </a:ext>
            </a:extLst>
          </p:cNvPr>
          <p:cNvSpPr/>
          <p:nvPr/>
        </p:nvSpPr>
        <p:spPr>
          <a:xfrm>
            <a:off x="5027061" y="1440537"/>
            <a:ext cx="2137878" cy="558125"/>
          </a:xfrm>
          <a:custGeom>
            <a:avLst/>
            <a:gdLst>
              <a:gd name="connsiteX0" fmla="*/ 1032294 w 2137878"/>
              <a:gd name="connsiteY0" fmla="*/ 0 h 558125"/>
              <a:gd name="connsiteX1" fmla="*/ 1105584 w 2137878"/>
              <a:gd name="connsiteY1" fmla="*/ 0 h 558125"/>
              <a:gd name="connsiteX2" fmla="*/ 2129569 w 2137878"/>
              <a:gd name="connsiteY2" fmla="*/ 544449 h 558125"/>
              <a:gd name="connsiteX3" fmla="*/ 2137878 w 2137878"/>
              <a:gd name="connsiteY3" fmla="*/ 558125 h 558125"/>
              <a:gd name="connsiteX4" fmla="*/ 0 w 2137878"/>
              <a:gd name="connsiteY4" fmla="*/ 558125 h 558125"/>
              <a:gd name="connsiteX5" fmla="*/ 8309 w 2137878"/>
              <a:gd name="connsiteY5" fmla="*/ 544449 h 558125"/>
              <a:gd name="connsiteX6" fmla="*/ 1032294 w 2137878"/>
              <a:gd name="connsiteY6" fmla="*/ 0 h 55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7878" h="558125">
                <a:moveTo>
                  <a:pt x="1032294" y="0"/>
                </a:moveTo>
                <a:lnTo>
                  <a:pt x="1105584" y="0"/>
                </a:lnTo>
                <a:cubicBezTo>
                  <a:pt x="1531839" y="0"/>
                  <a:pt x="1907652" y="215967"/>
                  <a:pt x="2129569" y="544449"/>
                </a:cubicBezTo>
                <a:lnTo>
                  <a:pt x="2137878" y="558125"/>
                </a:lnTo>
                <a:lnTo>
                  <a:pt x="0" y="558125"/>
                </a:lnTo>
                <a:lnTo>
                  <a:pt x="8309" y="544449"/>
                </a:lnTo>
                <a:cubicBezTo>
                  <a:pt x="230226" y="215967"/>
                  <a:pt x="606039" y="0"/>
                  <a:pt x="1032294" y="0"/>
                </a:cubicBezTo>
                <a:close/>
              </a:path>
            </a:pathLst>
          </a:custGeom>
          <a:pattFill prst="dkHorz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85725"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23BCF5-F336-42C1-812C-73CF93DACBDA}"/>
              </a:ext>
            </a:extLst>
          </p:cNvPr>
          <p:cNvSpPr/>
          <p:nvPr/>
        </p:nvSpPr>
        <p:spPr>
          <a:xfrm>
            <a:off x="4824471" y="1440537"/>
            <a:ext cx="2543058" cy="3965130"/>
          </a:xfrm>
          <a:prstGeom prst="roundRect">
            <a:avLst>
              <a:gd name="adj" fmla="val 48559"/>
            </a:avLst>
          </a:prstGeom>
          <a:noFill/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F15F11E-648A-491C-944F-637FB272E47D}"/>
              </a:ext>
            </a:extLst>
          </p:cNvPr>
          <p:cNvSpPr/>
          <p:nvPr/>
        </p:nvSpPr>
        <p:spPr>
          <a:xfrm>
            <a:off x="-28575" y="0"/>
            <a:ext cx="12220575" cy="6860719"/>
          </a:xfrm>
          <a:custGeom>
            <a:avLst/>
            <a:gdLst>
              <a:gd name="connsiteX0" fmla="*/ 6103620 w 12220575"/>
              <a:gd name="connsiteY0" fmla="*/ 1178918 h 6860719"/>
              <a:gd name="connsiteX1" fmla="*/ 4691801 w 12220575"/>
              <a:gd name="connsiteY1" fmla="*/ 2217603 h 6860719"/>
              <a:gd name="connsiteX2" fmla="*/ 4672657 w 12220575"/>
              <a:gd name="connsiteY2" fmla="*/ 2292058 h 6860719"/>
              <a:gd name="connsiteX3" fmla="*/ 4672657 w 12220575"/>
              <a:gd name="connsiteY3" fmla="*/ 4571380 h 6860719"/>
              <a:gd name="connsiteX4" fmla="*/ 4691801 w 12220575"/>
              <a:gd name="connsiteY4" fmla="*/ 4645835 h 6860719"/>
              <a:gd name="connsiteX5" fmla="*/ 6103620 w 12220575"/>
              <a:gd name="connsiteY5" fmla="*/ 5684520 h 6860719"/>
              <a:gd name="connsiteX6" fmla="*/ 7581900 w 12220575"/>
              <a:gd name="connsiteY6" fmla="*/ 4206240 h 6860719"/>
              <a:gd name="connsiteX7" fmla="*/ 7581900 w 12220575"/>
              <a:gd name="connsiteY7" fmla="*/ 2657198 h 6860719"/>
              <a:gd name="connsiteX8" fmla="*/ 6103620 w 12220575"/>
              <a:gd name="connsiteY8" fmla="*/ 1178918 h 6860719"/>
              <a:gd name="connsiteX9" fmla="*/ 10798175 w 12220575"/>
              <a:gd name="connsiteY9" fmla="*/ 0 h 6860719"/>
              <a:gd name="connsiteX10" fmla="*/ 12220575 w 12220575"/>
              <a:gd name="connsiteY10" fmla="*/ 0 h 6860719"/>
              <a:gd name="connsiteX11" fmla="*/ 12220575 w 12220575"/>
              <a:gd name="connsiteY11" fmla="*/ 6855281 h 6860719"/>
              <a:gd name="connsiteX12" fmla="*/ 12192000 w 12220575"/>
              <a:gd name="connsiteY12" fmla="*/ 6855281 h 6860719"/>
              <a:gd name="connsiteX13" fmla="*/ 12192000 w 12220575"/>
              <a:gd name="connsiteY13" fmla="*/ 6860719 h 6860719"/>
              <a:gd name="connsiteX14" fmla="*/ 0 w 12220575"/>
              <a:gd name="connsiteY14" fmla="*/ 6860719 h 6860719"/>
              <a:gd name="connsiteX15" fmla="*/ 0 w 12220575"/>
              <a:gd name="connsiteY15" fmla="*/ 2719 h 6860719"/>
              <a:gd name="connsiteX16" fmla="*/ 10798175 w 12220575"/>
              <a:gd name="connsiteY16" fmla="*/ 2719 h 686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20575" h="6860719">
                <a:moveTo>
                  <a:pt x="6103620" y="1178918"/>
                </a:moveTo>
                <a:cubicBezTo>
                  <a:pt x="5440271" y="1178918"/>
                  <a:pt x="4878970" y="1615842"/>
                  <a:pt x="4691801" y="2217603"/>
                </a:cubicBezTo>
                <a:lnTo>
                  <a:pt x="4672657" y="2292058"/>
                </a:lnTo>
                <a:lnTo>
                  <a:pt x="4672657" y="4571380"/>
                </a:lnTo>
                <a:lnTo>
                  <a:pt x="4691801" y="4645835"/>
                </a:lnTo>
                <a:cubicBezTo>
                  <a:pt x="4878970" y="5247596"/>
                  <a:pt x="5440271" y="5684520"/>
                  <a:pt x="6103620" y="5684520"/>
                </a:cubicBezTo>
                <a:cubicBezTo>
                  <a:pt x="6920051" y="5684520"/>
                  <a:pt x="7581900" y="5022671"/>
                  <a:pt x="7581900" y="4206240"/>
                </a:cubicBezTo>
                <a:lnTo>
                  <a:pt x="7581900" y="2657198"/>
                </a:lnTo>
                <a:cubicBezTo>
                  <a:pt x="7581900" y="1840767"/>
                  <a:pt x="6920051" y="1178918"/>
                  <a:pt x="6103620" y="1178918"/>
                </a:cubicBezTo>
                <a:close/>
                <a:moveTo>
                  <a:pt x="10798175" y="0"/>
                </a:moveTo>
                <a:lnTo>
                  <a:pt x="12220575" y="0"/>
                </a:lnTo>
                <a:lnTo>
                  <a:pt x="12220575" y="6855281"/>
                </a:lnTo>
                <a:lnTo>
                  <a:pt x="12192000" y="6855281"/>
                </a:lnTo>
                <a:lnTo>
                  <a:pt x="12192000" y="6860719"/>
                </a:lnTo>
                <a:lnTo>
                  <a:pt x="0" y="6860719"/>
                </a:lnTo>
                <a:lnTo>
                  <a:pt x="0" y="2719"/>
                </a:lnTo>
                <a:lnTo>
                  <a:pt x="10798175" y="2719"/>
                </a:lnTo>
                <a:close/>
              </a:path>
            </a:pathLst>
          </a:custGeom>
          <a:gradFill>
            <a:gsLst>
              <a:gs pos="0">
                <a:srgbClr val="27253F"/>
              </a:gs>
              <a:gs pos="62000">
                <a:srgbClr val="18172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BAB84A-CDC0-41C0-A68D-B756C344D487}"/>
              </a:ext>
            </a:extLst>
          </p:cNvPr>
          <p:cNvSpPr txBox="1"/>
          <p:nvPr/>
        </p:nvSpPr>
        <p:spPr>
          <a:xfrm>
            <a:off x="143787" y="2841349"/>
            <a:ext cx="4188912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3200" b="1" i="1" kern="0" smtClean="0">
                <a:solidFill>
                  <a:prstClr val="white"/>
                </a:solidFill>
              </a:rPr>
              <a:t>My travel history</a:t>
            </a:r>
            <a:endParaRPr lang="en-US" altLang="ko-KR" sz="3200" b="1" i="1" kern="0">
              <a:solidFill>
                <a:prstClr val="white"/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900" kern="0" smtClean="0">
                <a:solidFill>
                  <a:prstClr val="white"/>
                </a:solidFill>
              </a:rPr>
              <a:t>For all about the world</a:t>
            </a:r>
            <a:endParaRPr lang="en-US" altLang="ko-KR" sz="900" kern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37438F-E881-4EEA-A5DC-5B1FFB596083}"/>
              </a:ext>
            </a:extLst>
          </p:cNvPr>
          <p:cNvSpPr txBox="1"/>
          <p:nvPr/>
        </p:nvSpPr>
        <p:spPr>
          <a:xfrm>
            <a:off x="7859303" y="3623730"/>
            <a:ext cx="3007620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900" b="1" i="1" kern="0" smtClean="0">
                <a:solidFill>
                  <a:prstClr val="white"/>
                </a:solidFill>
              </a:rPr>
              <a:t>	Write by </a:t>
            </a:r>
            <a:r>
              <a:rPr lang="en-US" altLang="ko-KR" sz="900" b="1" i="1" kern="0" err="1" smtClean="0">
                <a:solidFill>
                  <a:prstClr val="white"/>
                </a:solidFill>
              </a:rPr>
              <a:t>Suseong</a:t>
            </a:r>
            <a:r>
              <a:rPr lang="en-US" altLang="ko-KR" sz="900" b="1" i="1" kern="0" smtClean="0">
                <a:solidFill>
                  <a:prstClr val="white"/>
                </a:solidFill>
              </a:rPr>
              <a:t> Lim</a:t>
            </a:r>
            <a:endParaRPr lang="en-US" altLang="ko-KR" sz="900" kern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3C44FCB-EA07-48A8-984B-69CD8CA4E2DF}"/>
              </a:ext>
            </a:extLst>
          </p:cNvPr>
          <p:cNvCxnSpPr>
            <a:cxnSpLocks/>
          </p:cNvCxnSpPr>
          <p:nvPr/>
        </p:nvCxnSpPr>
        <p:spPr>
          <a:xfrm>
            <a:off x="9878603" y="3817520"/>
            <a:ext cx="1872000" cy="90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2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81953 0.00093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7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2017 USA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기억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2" name="그림 31" descr="음식, 실내, 슬라이스, 목재의이(가) 표시된 사진&#10;&#10;자동 생성된 설명">
            <a:extLst>
              <a:ext uri="{FF2B5EF4-FFF2-40B4-BE49-F238E27FC236}">
                <a16:creationId xmlns:a16="http://schemas.microsoft.com/office/drawing/2014/main" id="{D576B875-A5DD-4128-B565-4926FA27D6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1" r="14987"/>
          <a:stretch/>
        </p:blipFill>
        <p:spPr>
          <a:xfrm rot="10800000">
            <a:off x="4433605" y="1546804"/>
            <a:ext cx="3324596" cy="464302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17" y="1222978"/>
            <a:ext cx="3324598" cy="3356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미국 그랜드 캐년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17" y="6189834"/>
            <a:ext cx="3324598" cy="5714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좁은 협곡 사이로 </a:t>
            </a:r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말로는 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설명하기 힘든 아름다움을 보여준 </a:t>
            </a:r>
            <a:r>
              <a:rPr lang="ko-KR" altLang="en-US" spc="-15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엔틸롭</a:t>
            </a:r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pc="-15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캐년</a:t>
            </a:r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D3B228-513D-41D9-A29B-735A54C14E18}"/>
              </a:ext>
            </a:extLst>
          </p:cNvPr>
          <p:cNvSpPr/>
          <p:nvPr/>
        </p:nvSpPr>
        <p:spPr>
          <a:xfrm>
            <a:off x="4433611" y="1220431"/>
            <a:ext cx="3324598" cy="3356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미국 시카고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24A9D7-A494-4709-84A7-71C908D558E1}"/>
              </a:ext>
            </a:extLst>
          </p:cNvPr>
          <p:cNvSpPr/>
          <p:nvPr/>
        </p:nvSpPr>
        <p:spPr>
          <a:xfrm>
            <a:off x="8225505" y="1211614"/>
            <a:ext cx="3324598" cy="3356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미국 뉴욕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E0687D-0BCF-4C73-8D9E-DF83CD8F99A9}"/>
              </a:ext>
            </a:extLst>
          </p:cNvPr>
          <p:cNvSpPr/>
          <p:nvPr/>
        </p:nvSpPr>
        <p:spPr>
          <a:xfrm>
            <a:off x="4433611" y="6189834"/>
            <a:ext cx="3324598" cy="5714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시카고에서 맛본 정통 시카고 딥 </a:t>
            </a:r>
            <a:r>
              <a:rPr lang="ko-KR" altLang="en-US" sz="1800" spc="-15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디쉬</a:t>
            </a:r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 피자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A4AF4E-894B-40B9-B1FA-AB8E01337598}"/>
              </a:ext>
            </a:extLst>
          </p:cNvPr>
          <p:cNvSpPr/>
          <p:nvPr/>
        </p:nvSpPr>
        <p:spPr>
          <a:xfrm>
            <a:off x="8225505" y="6189834"/>
            <a:ext cx="3324598" cy="5714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영화 </a:t>
            </a:r>
            <a:r>
              <a:rPr lang="en-US" altLang="ko-KR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박물관이 살아있다</a:t>
            </a:r>
            <a:r>
              <a:rPr lang="en-US" altLang="ko-KR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에서 가장 매력적인 캐릭터를 보여준 </a:t>
            </a:r>
            <a:r>
              <a:rPr lang="en-US" altLang="ko-KR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pc="-15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덤덤</a:t>
            </a:r>
            <a:r>
              <a:rPr lang="en-US" altLang="ko-KR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9" name="그림 38" descr="자연이(가) 표시된 사진&#10;&#10;자동 생성된 설명">
            <a:extLst>
              <a:ext uri="{FF2B5EF4-FFF2-40B4-BE49-F238E27FC236}">
                <a16:creationId xmlns:a16="http://schemas.microsoft.com/office/drawing/2014/main" id="{7E2C50D2-2CBF-48FA-BAEF-7CB0F6DADA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9" b="13482"/>
          <a:stretch/>
        </p:blipFill>
        <p:spPr>
          <a:xfrm>
            <a:off x="641716" y="1546804"/>
            <a:ext cx="3324586" cy="4643030"/>
          </a:xfrm>
          <a:prstGeom prst="rect">
            <a:avLst/>
          </a:prstGeom>
        </p:spPr>
      </p:pic>
      <p:pic>
        <p:nvPicPr>
          <p:cNvPr id="40" name="그림 39" descr="실내, 벽이(가) 표시된 사진&#10;&#10;자동 생성된 설명">
            <a:extLst>
              <a:ext uri="{FF2B5EF4-FFF2-40B4-BE49-F238E27FC236}">
                <a16:creationId xmlns:a16="http://schemas.microsoft.com/office/drawing/2014/main" id="{7EC07222-71DD-4668-A8FE-0F69008B6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>
          <a:xfrm>
            <a:off x="8225490" y="1538002"/>
            <a:ext cx="3324586" cy="465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2018 Europe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개요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FF58C14-95BD-4471-8B36-DE8F424B3788}"/>
              </a:ext>
            </a:extLst>
          </p:cNvPr>
          <p:cNvSpPr txBox="1"/>
          <p:nvPr/>
        </p:nvSpPr>
        <p:spPr>
          <a:xfrm>
            <a:off x="9484014" y="6300167"/>
            <a:ext cx="241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출처</a:t>
            </a:r>
            <a:r>
              <a:rPr lang="ko-KR" altLang="en-US" smtClean="0"/>
              <a:t> </a:t>
            </a:r>
            <a:r>
              <a:rPr lang="en-US" altLang="ko-KR"/>
              <a:t>: Google</a:t>
            </a:r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95E72A1-503C-4732-8CA0-57FA8917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03" y="1119930"/>
            <a:ext cx="5563594" cy="5544606"/>
          </a:xfrm>
          <a:prstGeom prst="rect">
            <a:avLst/>
          </a:prstGeom>
        </p:spPr>
      </p:pic>
      <p:pic>
        <p:nvPicPr>
          <p:cNvPr id="38" name="그래픽 22" descr="비행기 단색으로 채워진">
            <a:extLst>
              <a:ext uri="{FF2B5EF4-FFF2-40B4-BE49-F238E27FC236}">
                <a16:creationId xmlns:a16="http://schemas.microsoft.com/office/drawing/2014/main" id="{38AEBF22-E752-4E70-BD8A-E365EF79E8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022174">
            <a:off x="9926062" y="2402618"/>
            <a:ext cx="676920" cy="676922"/>
          </a:xfrm>
          <a:prstGeom prst="rect">
            <a:avLst/>
          </a:prstGeom>
        </p:spPr>
      </p:pic>
      <p:pic>
        <p:nvPicPr>
          <p:cNvPr id="52" name="그래픽 19" descr="비행기 단색으로 채워진">
            <a:extLst>
              <a:ext uri="{FF2B5EF4-FFF2-40B4-BE49-F238E27FC236}">
                <a16:creationId xmlns:a16="http://schemas.microsoft.com/office/drawing/2014/main" id="{DAA68BDF-157B-48F7-AC8F-AB818391E5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900418">
            <a:off x="3556066" y="4914125"/>
            <a:ext cx="676920" cy="676922"/>
          </a:xfrm>
          <a:prstGeom prst="rect">
            <a:avLst/>
          </a:prstGeom>
        </p:spPr>
      </p:pic>
      <p:pic>
        <p:nvPicPr>
          <p:cNvPr id="53" name="그래픽 20" descr="표식 단색으로 채워진">
            <a:extLst>
              <a:ext uri="{FF2B5EF4-FFF2-40B4-BE49-F238E27FC236}">
                <a16:creationId xmlns:a16="http://schemas.microsoft.com/office/drawing/2014/main" id="{7E39ADDA-940F-41A8-A44E-8C52D80CB6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40656" y="2013484"/>
            <a:ext cx="431642" cy="431642"/>
          </a:xfrm>
          <a:prstGeom prst="rect">
            <a:avLst/>
          </a:prstGeom>
        </p:spPr>
      </p:pic>
      <p:pic>
        <p:nvPicPr>
          <p:cNvPr id="54" name="그래픽 28" descr="표식 단색으로 채워진">
            <a:extLst>
              <a:ext uri="{FF2B5EF4-FFF2-40B4-BE49-F238E27FC236}">
                <a16:creationId xmlns:a16="http://schemas.microsoft.com/office/drawing/2014/main" id="{212310AA-4321-4448-9999-B9627E1998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982820" y="1845363"/>
            <a:ext cx="431642" cy="431642"/>
          </a:xfrm>
          <a:prstGeom prst="rect">
            <a:avLst/>
          </a:prstGeom>
        </p:spPr>
      </p:pic>
      <p:pic>
        <p:nvPicPr>
          <p:cNvPr id="55" name="그래픽 30" descr="표식 단색으로 채워진">
            <a:extLst>
              <a:ext uri="{FF2B5EF4-FFF2-40B4-BE49-F238E27FC236}">
                <a16:creationId xmlns:a16="http://schemas.microsoft.com/office/drawing/2014/main" id="{4B73B9FC-8610-421E-8E6A-E382032D91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3089" y="5252587"/>
            <a:ext cx="431642" cy="431642"/>
          </a:xfrm>
          <a:prstGeom prst="rect">
            <a:avLst/>
          </a:prstGeom>
        </p:spPr>
      </p:pic>
      <p:cxnSp>
        <p:nvCxnSpPr>
          <p:cNvPr id="56" name="연결선: 구부러짐 9">
            <a:extLst>
              <a:ext uri="{FF2B5EF4-FFF2-40B4-BE49-F238E27FC236}">
                <a16:creationId xmlns:a16="http://schemas.microsoft.com/office/drawing/2014/main" id="{BB1F1D79-F834-4125-8DA7-2D087B7239B0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 flipH="1">
            <a:off x="7104619" y="1093268"/>
            <a:ext cx="431642" cy="2272075"/>
          </a:xfrm>
          <a:prstGeom prst="curvedConnector4">
            <a:avLst>
              <a:gd name="adj1" fmla="val -52961"/>
              <a:gd name="adj2" fmla="val 54749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15">
            <a:extLst>
              <a:ext uri="{FF2B5EF4-FFF2-40B4-BE49-F238E27FC236}">
                <a16:creationId xmlns:a16="http://schemas.microsoft.com/office/drawing/2014/main" id="{37A52707-0F7C-4530-8BE8-602E41F9A0AE}"/>
              </a:ext>
            </a:extLst>
          </p:cNvPr>
          <p:cNvCxnSpPr>
            <a:stCxn id="54" idx="2"/>
          </p:cNvCxnSpPr>
          <p:nvPr/>
        </p:nvCxnSpPr>
        <p:spPr>
          <a:xfrm rot="5400000">
            <a:off x="3796808" y="3049110"/>
            <a:ext cx="3173939" cy="1629729"/>
          </a:xfrm>
          <a:prstGeom prst="curvedConnector3">
            <a:avLst>
              <a:gd name="adj1" fmla="val 91829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01662E-17 L -0.09362 -0.0430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3" y="-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-0.2862 -0.15694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2018 Europe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기록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463421-564D-4335-98F4-A52C26C290D4}"/>
              </a:ext>
            </a:extLst>
          </p:cNvPr>
          <p:cNvSpPr/>
          <p:nvPr/>
        </p:nvSpPr>
        <p:spPr>
          <a:xfrm>
            <a:off x="2781843" y="1259445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2018.  07. 04. ~ 2018. 07. 21. (16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74B0FF-688B-44F0-9B91-8C65CF1FCC81}"/>
              </a:ext>
            </a:extLst>
          </p:cNvPr>
          <p:cNvSpPr/>
          <p:nvPr/>
        </p:nvSpPr>
        <p:spPr>
          <a:xfrm>
            <a:off x="1677873" y="1259445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3DC1CC-9F4F-4EB2-A98E-92CB6A79F9E3}"/>
              </a:ext>
            </a:extLst>
          </p:cNvPr>
          <p:cNvSpPr/>
          <p:nvPr/>
        </p:nvSpPr>
        <p:spPr>
          <a:xfrm>
            <a:off x="2781843" y="2151542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독일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뮌헨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프랑스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스트라스부르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파리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–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스페인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바르셀로나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그라나다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세비야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마드리드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76E996-519B-4217-9B9A-47A59DE688C0}"/>
              </a:ext>
            </a:extLst>
          </p:cNvPr>
          <p:cNvSpPr/>
          <p:nvPr/>
        </p:nvSpPr>
        <p:spPr>
          <a:xfrm>
            <a:off x="1677873" y="2151542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78BCA35-BF90-437B-81A4-1F5863E3F6CC}"/>
              </a:ext>
            </a:extLst>
          </p:cNvPr>
          <p:cNvSpPr/>
          <p:nvPr/>
        </p:nvSpPr>
        <p:spPr>
          <a:xfrm>
            <a:off x="2781843" y="3043639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 + @(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1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65ADF5-A0E3-42A7-8AFA-18323DBAED04}"/>
              </a:ext>
            </a:extLst>
          </p:cNvPr>
          <p:cNvSpPr/>
          <p:nvPr/>
        </p:nvSpPr>
        <p:spPr>
          <a:xfrm>
            <a:off x="1677873" y="3043639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68BCAB-83F6-4C23-AD70-CFAFEF54D9DE}"/>
              </a:ext>
            </a:extLst>
          </p:cNvPr>
          <p:cNvSpPr/>
          <p:nvPr/>
        </p:nvSpPr>
        <p:spPr>
          <a:xfrm>
            <a:off x="2781843" y="4033016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유럽 여행때 에펠탑의 모습이 계속 생각나 좋았던 기억만 남은 유럽 여행을 친구들에게 소개시켜주고 싶었고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유럽 여행을 하는 동안 여러 사람들한테 추천받았던 스페인을 가보고 싶은 마음에 겨울방학동안 아르바이트를 하며 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유럽 여행을 계획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A15702-4EF0-4262-BC4A-84E1DE74A9B3}"/>
              </a:ext>
            </a:extLst>
          </p:cNvPr>
          <p:cNvSpPr/>
          <p:nvPr/>
        </p:nvSpPr>
        <p:spPr>
          <a:xfrm>
            <a:off x="1677873" y="4033016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여행계기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B9389C6-E340-4EFA-9F62-BC594287F331}"/>
              </a:ext>
            </a:extLst>
          </p:cNvPr>
          <p:cNvSpPr/>
          <p:nvPr/>
        </p:nvSpPr>
        <p:spPr>
          <a:xfrm>
            <a:off x="2781843" y="4925113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아무래도 내 주도하에 계획된 여행이기에 책임감은 막중했지만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원해서 주도한 여행이니 분명 친구들과 잊지 못할 추억을 만들 수 있을 거라는 확신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668F02-1910-408E-BEA2-EB84F3647161}"/>
              </a:ext>
            </a:extLst>
          </p:cNvPr>
          <p:cNvSpPr/>
          <p:nvPr/>
        </p:nvSpPr>
        <p:spPr>
          <a:xfrm>
            <a:off x="1677873" y="4925113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가기 전 포부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78C563-B7E0-4769-90B7-7CBC0C9B1038}"/>
              </a:ext>
            </a:extLst>
          </p:cNvPr>
          <p:cNvSpPr/>
          <p:nvPr/>
        </p:nvSpPr>
        <p:spPr>
          <a:xfrm>
            <a:off x="2781843" y="5817210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확실히 계획하는 것에 대한 기술이 늘었고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나에게 책임감은 물론 리더십도 있다는 것을 깨닫게 되었다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자력으로 여행 자금을 계속 모아 여행을 다니고 있기 때문에 스스로가 성인이 되어간다는 것을 친구들도 함께 느낌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72D133-4F79-464B-BC21-DF71ACBD224B}"/>
              </a:ext>
            </a:extLst>
          </p:cNvPr>
          <p:cNvSpPr/>
          <p:nvPr/>
        </p:nvSpPr>
        <p:spPr>
          <a:xfrm>
            <a:off x="1677873" y="5817210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 느낀점</a:t>
            </a:r>
          </a:p>
        </p:txBody>
      </p:sp>
    </p:spTree>
    <p:extLst>
      <p:ext uri="{BB962C8B-B14F-4D97-AF65-F5344CB8AC3E}">
        <p14:creationId xmlns:p14="http://schemas.microsoft.com/office/powerpoint/2010/main" val="388925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2018 Europe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기억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1" name="그림 40" descr="나무이(가) 표시된 사진&#10;&#10;자동 생성된 설명">
            <a:extLst>
              <a:ext uri="{FF2B5EF4-FFF2-40B4-BE49-F238E27FC236}">
                <a16:creationId xmlns:a16="http://schemas.microsoft.com/office/drawing/2014/main" id="{A51FB3BB-E677-44B2-9DA8-DB218B9990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2"/>
          <a:stretch/>
        </p:blipFill>
        <p:spPr>
          <a:xfrm rot="5400000">
            <a:off x="3789189" y="2242979"/>
            <a:ext cx="4612720" cy="330311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52380" y="1249045"/>
            <a:ext cx="3303272" cy="3334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독일 뮌헨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52383" y="6200895"/>
            <a:ext cx="3303266" cy="567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영국 정원에서 </a:t>
            </a:r>
            <a:r>
              <a:rPr lang="ko-KR" altLang="en-US" sz="18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서핑을 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즐기는 사람들</a:t>
            </a:r>
            <a:r>
              <a:rPr lang="en-US" altLang="ko-KR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그리고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유럽 특유의 </a:t>
            </a:r>
            <a:r>
              <a:rPr lang="ko-KR" altLang="en-US" sz="18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여유</a:t>
            </a: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35753" y="1254259"/>
            <a:ext cx="3310270" cy="3334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프랑스 꼴마르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44367" y="6200895"/>
            <a:ext cx="3303266" cy="567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베네치아에선 비싼 가격과 외로움으로 타지 못했던 </a:t>
            </a:r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곤돌라를 여기서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45140" y="1252709"/>
            <a:ext cx="3303272" cy="3334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스페인 그라나다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43199" y="6200895"/>
            <a:ext cx="3303264" cy="567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그라나다에서</a:t>
            </a:r>
            <a:r>
              <a:rPr lang="ko-KR" altLang="en-US" sz="18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만난 </a:t>
            </a:r>
            <a:r>
              <a:rPr lang="ko-KR" altLang="en-US" sz="18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홀로 여행자와 함께 단체 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헤나 기념</a:t>
            </a:r>
          </a:p>
        </p:txBody>
      </p:sp>
      <p:pic>
        <p:nvPicPr>
          <p:cNvPr id="48" name="그림 47" descr="나무, 실외, 물, 서핑이(가) 표시된 사진&#10;&#10;자동 생성된 설명">
            <a:extLst>
              <a:ext uri="{FF2B5EF4-FFF2-40B4-BE49-F238E27FC236}">
                <a16:creationId xmlns:a16="http://schemas.microsoft.com/office/drawing/2014/main" id="{0CB242D5-4B14-45E9-8926-75C71749CB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1" y="1582561"/>
            <a:ext cx="3303110" cy="4618334"/>
          </a:xfrm>
          <a:prstGeom prst="rect">
            <a:avLst/>
          </a:prstGeom>
        </p:spPr>
      </p:pic>
      <p:pic>
        <p:nvPicPr>
          <p:cNvPr id="49" name="그림 48" descr="사람, 여자, 실내이(가) 표시된 사진&#10;&#10;자동 생성된 설명">
            <a:extLst>
              <a:ext uri="{FF2B5EF4-FFF2-40B4-BE49-F238E27FC236}">
                <a16:creationId xmlns:a16="http://schemas.microsoft.com/office/drawing/2014/main" id="{954104FD-2833-450B-AC6A-569342C786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3"/>
          <a:stretch/>
        </p:blipFill>
        <p:spPr>
          <a:xfrm rot="5400000">
            <a:off x="7582245" y="2243119"/>
            <a:ext cx="4618322" cy="32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2019 Europe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개요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FF58C14-95BD-4471-8B36-DE8F424B3788}"/>
              </a:ext>
            </a:extLst>
          </p:cNvPr>
          <p:cNvSpPr txBox="1"/>
          <p:nvPr/>
        </p:nvSpPr>
        <p:spPr>
          <a:xfrm>
            <a:off x="9484013" y="6300167"/>
            <a:ext cx="230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출처</a:t>
            </a:r>
            <a:r>
              <a:rPr lang="ko-KR" altLang="en-US" smtClean="0"/>
              <a:t> </a:t>
            </a:r>
            <a:r>
              <a:rPr lang="en-US" altLang="ko-KR"/>
              <a:t>: Google</a:t>
            </a:r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7D19DE7-F568-4DF2-ACCD-3FFEE982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01" y="1395600"/>
            <a:ext cx="5896798" cy="4572638"/>
          </a:xfrm>
          <a:prstGeom prst="rect">
            <a:avLst/>
          </a:prstGeom>
        </p:spPr>
      </p:pic>
      <p:pic>
        <p:nvPicPr>
          <p:cNvPr id="33" name="그래픽 22" descr="비행기 단색으로 채워진">
            <a:extLst>
              <a:ext uri="{FF2B5EF4-FFF2-40B4-BE49-F238E27FC236}">
                <a16:creationId xmlns:a16="http://schemas.microsoft.com/office/drawing/2014/main" id="{38AEBF22-E752-4E70-BD8A-E365EF79E8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7095083">
            <a:off x="2195376" y="1378163"/>
            <a:ext cx="733857" cy="733857"/>
          </a:xfrm>
          <a:prstGeom prst="rect">
            <a:avLst/>
          </a:prstGeom>
        </p:spPr>
      </p:pic>
      <p:pic>
        <p:nvPicPr>
          <p:cNvPr id="34" name="그래픽 13" descr="비행기 단색으로 채워진">
            <a:extLst>
              <a:ext uri="{FF2B5EF4-FFF2-40B4-BE49-F238E27FC236}">
                <a16:creationId xmlns:a16="http://schemas.microsoft.com/office/drawing/2014/main" id="{6B0C18DB-4354-4F5A-A779-08CC655241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174800">
            <a:off x="7587056" y="3855756"/>
            <a:ext cx="733857" cy="733857"/>
          </a:xfrm>
          <a:prstGeom prst="rect">
            <a:avLst/>
          </a:prstGeom>
        </p:spPr>
      </p:pic>
      <p:pic>
        <p:nvPicPr>
          <p:cNvPr id="35" name="그래픽 14" descr="표식 단색으로 채워진">
            <a:extLst>
              <a:ext uri="{FF2B5EF4-FFF2-40B4-BE49-F238E27FC236}">
                <a16:creationId xmlns:a16="http://schemas.microsoft.com/office/drawing/2014/main" id="{4012D506-D1A6-475B-9FC3-5C9D3CDF79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25846" y="2008020"/>
            <a:ext cx="467948" cy="467948"/>
          </a:xfrm>
          <a:prstGeom prst="rect">
            <a:avLst/>
          </a:prstGeom>
        </p:spPr>
      </p:pic>
      <p:pic>
        <p:nvPicPr>
          <p:cNvPr id="36" name="그래픽 16" descr="표식 단색으로 채워진">
            <a:extLst>
              <a:ext uri="{FF2B5EF4-FFF2-40B4-BE49-F238E27FC236}">
                <a16:creationId xmlns:a16="http://schemas.microsoft.com/office/drawing/2014/main" id="{C90B537E-D267-43ED-8E6E-8C2416EA0A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393794" y="3213971"/>
            <a:ext cx="467948" cy="467948"/>
          </a:xfrm>
          <a:prstGeom prst="rect">
            <a:avLst/>
          </a:prstGeom>
        </p:spPr>
      </p:pic>
      <p:pic>
        <p:nvPicPr>
          <p:cNvPr id="39" name="그래픽 17" descr="표식 단색으로 채워진">
            <a:extLst>
              <a:ext uri="{FF2B5EF4-FFF2-40B4-BE49-F238E27FC236}">
                <a16:creationId xmlns:a16="http://schemas.microsoft.com/office/drawing/2014/main" id="{CF5763D0-37C8-4CD2-B0C1-5A42EBC213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329849" y="3832523"/>
            <a:ext cx="467948" cy="467948"/>
          </a:xfrm>
          <a:prstGeom prst="rect">
            <a:avLst/>
          </a:prstGeom>
        </p:spPr>
      </p:pic>
      <p:cxnSp>
        <p:nvCxnSpPr>
          <p:cNvPr id="40" name="연결선: 구부러짐 5">
            <a:extLst>
              <a:ext uri="{FF2B5EF4-FFF2-40B4-BE49-F238E27FC236}">
                <a16:creationId xmlns:a16="http://schemas.microsoft.com/office/drawing/2014/main" id="{3E3E0F3A-0EFF-4D79-A9A1-8C3F9EB052A3}"/>
              </a:ext>
            </a:extLst>
          </p:cNvPr>
          <p:cNvCxnSpPr>
            <a:stCxn id="35" idx="2"/>
          </p:cNvCxnSpPr>
          <p:nvPr/>
        </p:nvCxnSpPr>
        <p:spPr>
          <a:xfrm rot="16200000" flipH="1">
            <a:off x="4907806" y="2727982"/>
            <a:ext cx="971977" cy="467948"/>
          </a:xfrm>
          <a:prstGeom prst="curvedConnector3">
            <a:avLst>
              <a:gd name="adj1" fmla="val 26981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10">
            <a:extLst>
              <a:ext uri="{FF2B5EF4-FFF2-40B4-BE49-F238E27FC236}">
                <a16:creationId xmlns:a16="http://schemas.microsoft.com/office/drawing/2014/main" id="{DE4FE922-DF5A-44A7-AC1A-B8B59DA22D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9758" y="2845535"/>
            <a:ext cx="312077" cy="1936057"/>
          </a:xfrm>
          <a:prstGeom prst="curvedConnector2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0.14244 0.06458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321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30899 0.03171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2019 Europe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기록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C1C4B3-5F3B-4AC1-B006-7391B2736E4B}"/>
              </a:ext>
            </a:extLst>
          </p:cNvPr>
          <p:cNvSpPr/>
          <p:nvPr/>
        </p:nvSpPr>
        <p:spPr>
          <a:xfrm>
            <a:off x="2786316" y="1249694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2019.  01. 08. ~ 2019. 01. 18. (8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BC3C8D-33DE-4AED-85B1-F1657F5A6C6F}"/>
              </a:ext>
            </a:extLst>
          </p:cNvPr>
          <p:cNvSpPr/>
          <p:nvPr/>
        </p:nvSpPr>
        <p:spPr>
          <a:xfrm>
            <a:off x="1682346" y="1249694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6E3634-8F7E-47BB-B0F5-24B159CA7237}"/>
              </a:ext>
            </a:extLst>
          </p:cNvPr>
          <p:cNvSpPr/>
          <p:nvPr/>
        </p:nvSpPr>
        <p:spPr>
          <a:xfrm>
            <a:off x="2786316" y="2141791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체코 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프라하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체스키 크룸로프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오스트리아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헝가리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부다페스트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4E340E-440B-4216-80F1-6FA75D27C8D2}"/>
              </a:ext>
            </a:extLst>
          </p:cNvPr>
          <p:cNvSpPr/>
          <p:nvPr/>
        </p:nvSpPr>
        <p:spPr>
          <a:xfrm>
            <a:off x="1682346" y="2141791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EA7F3F-1983-4DB8-AEF0-42A3BA22EAF7}"/>
              </a:ext>
            </a:extLst>
          </p:cNvPr>
          <p:cNvSpPr/>
          <p:nvPr/>
        </p:nvSpPr>
        <p:spPr>
          <a:xfrm>
            <a:off x="2786316" y="3033888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 지원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9B898E3-D869-488E-AA3B-B9D5684D8B65}"/>
              </a:ext>
            </a:extLst>
          </p:cNvPr>
          <p:cNvSpPr/>
          <p:nvPr/>
        </p:nvSpPr>
        <p:spPr>
          <a:xfrm>
            <a:off x="1682346" y="3033888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D02A420-E439-4E39-91BC-1B41262D60D5}"/>
              </a:ext>
            </a:extLst>
          </p:cNvPr>
          <p:cNvSpPr/>
          <p:nvPr/>
        </p:nvSpPr>
        <p:spPr>
          <a:xfrm>
            <a:off x="2786316" y="4023265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학업에 지쳐있을 때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오늘도 어김없이 강의실을 걸어가다 마주친 게시판의 한 이벤트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과연 당첨이 될까 하며 재단에서 개최한 대학생들을 위한 동유럽 문화탐방 이벤트에 지원했는데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거짓말처럼 이벤트에 당첨되어 낮선 팀원들과 함께 떠난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유럽 여행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A58BD23-CBD3-4203-95B1-D7568E19E070}"/>
              </a:ext>
            </a:extLst>
          </p:cNvPr>
          <p:cNvSpPr/>
          <p:nvPr/>
        </p:nvSpPr>
        <p:spPr>
          <a:xfrm>
            <a:off x="1682346" y="4023265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여행계기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4A5567B-AB16-493C-B3C2-6A216E16B8CC}"/>
              </a:ext>
            </a:extLst>
          </p:cNvPr>
          <p:cNvSpPr/>
          <p:nvPr/>
        </p:nvSpPr>
        <p:spPr>
          <a:xfrm>
            <a:off x="2786316" y="4915362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팀원들 중 유일한 유럽 경험자였기에 이번에도 여행 계획을 주도하게 되었으니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팀의 리더로서 처음 본 팀원들과 싸우지 않고 시작하기 위해 잦은 미팅과 소통을 진행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상대팀보다 좋은 점수를 받아 제단에서 제공하는 여행 책자를 만들 수 있기를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600" spc="-15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42850BF-B3FB-4E62-82E5-36AC5458ECB5}"/>
              </a:ext>
            </a:extLst>
          </p:cNvPr>
          <p:cNvSpPr/>
          <p:nvPr/>
        </p:nvSpPr>
        <p:spPr>
          <a:xfrm>
            <a:off x="1682346" y="4915362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가기 전 포부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465E501-3FBC-411E-BED2-796B8A8AC0AE}"/>
              </a:ext>
            </a:extLst>
          </p:cNvPr>
          <p:cNvSpPr/>
          <p:nvPr/>
        </p:nvSpPr>
        <p:spPr>
          <a:xfrm>
            <a:off x="2786316" y="5807459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생각보다 성격도 여행 스타일도 전부 다른 사람들과 함께 팀을 이끌어 나간다는 것이 정말 어렵다는 것을 배웠다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그래도 덕분에 사람을 대하는 기술을 익힐 수 있었던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무엇보다 지원을 받고 다녀왔기에 더욱 더 열심히 여행 공부를 한 시간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BA753D3-05A0-4365-9649-FB192160FE63}"/>
              </a:ext>
            </a:extLst>
          </p:cNvPr>
          <p:cNvSpPr/>
          <p:nvPr/>
        </p:nvSpPr>
        <p:spPr>
          <a:xfrm>
            <a:off x="1682346" y="5807459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 느낀점</a:t>
            </a:r>
          </a:p>
        </p:txBody>
      </p:sp>
    </p:spTree>
    <p:extLst>
      <p:ext uri="{BB962C8B-B14F-4D97-AF65-F5344CB8AC3E}">
        <p14:creationId xmlns:p14="http://schemas.microsoft.com/office/powerpoint/2010/main" val="22164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2019 Europe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기억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7952" y="1206180"/>
            <a:ext cx="3312128" cy="33438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체코 </a:t>
            </a:r>
            <a:r>
              <a:rPr lang="ko-KR" altLang="en-US" sz="240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체스키</a:t>
            </a:r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크룸로프</a:t>
            </a:r>
            <a:endParaRPr lang="ko-KR" altLang="en-US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7950" y="6164372"/>
            <a:ext cx="3312132" cy="569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동유럽에 내린 폭설</a:t>
            </a:r>
            <a:r>
              <a:rPr lang="en-US" altLang="ko-KR" sz="1800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800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그리고 완성된 </a:t>
            </a:r>
            <a:endParaRPr lang="en-US" altLang="ko-KR" sz="1800" spc="-15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800" spc="-15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체스키</a:t>
            </a:r>
            <a:r>
              <a:rPr lang="ko-KR" altLang="en-US" sz="1800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spc="-15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크룸로프의</a:t>
            </a:r>
            <a:r>
              <a:rPr lang="ko-KR" altLang="en-US" sz="1800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spc="-15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겨울왕국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D3B228-513D-41D9-A29B-735A54C14E18}"/>
              </a:ext>
            </a:extLst>
          </p:cNvPr>
          <p:cNvSpPr/>
          <p:nvPr/>
        </p:nvSpPr>
        <p:spPr>
          <a:xfrm>
            <a:off x="4439846" y="1206180"/>
            <a:ext cx="3312128" cy="33438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오스트리아 빈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24A9D7-A494-4709-84A7-71C908D558E1}"/>
              </a:ext>
            </a:extLst>
          </p:cNvPr>
          <p:cNvSpPr/>
          <p:nvPr/>
        </p:nvSpPr>
        <p:spPr>
          <a:xfrm>
            <a:off x="8231740" y="1203002"/>
            <a:ext cx="3312128" cy="33438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헝가리 부다페스트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E0687D-0BCF-4C73-8D9E-DF83CD8F99A9}"/>
              </a:ext>
            </a:extLst>
          </p:cNvPr>
          <p:cNvSpPr/>
          <p:nvPr/>
        </p:nvSpPr>
        <p:spPr>
          <a:xfrm>
            <a:off x="4439844" y="6164372"/>
            <a:ext cx="3312132" cy="569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독특한 디자인과 맛</a:t>
            </a:r>
            <a:r>
              <a:rPr lang="en-US" altLang="ko-KR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그리고 </a:t>
            </a:r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서비스</a:t>
            </a:r>
            <a:endParaRPr lang="en-US" altLang="ko-KR" spc="-15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까지 </a:t>
            </a:r>
            <a:r>
              <a:rPr lang="en-US" altLang="ko-KR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박자가 완벽했던 </a:t>
            </a:r>
            <a:r>
              <a:rPr lang="en-US" altLang="ko-KR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pc="-15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살람브루</a:t>
            </a:r>
            <a:r>
              <a:rPr lang="en-US" altLang="ko-KR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A4AF4E-894B-40B9-B1FA-AB8E01337598}"/>
              </a:ext>
            </a:extLst>
          </p:cNvPr>
          <p:cNvSpPr/>
          <p:nvPr/>
        </p:nvSpPr>
        <p:spPr>
          <a:xfrm>
            <a:off x="8231738" y="6164372"/>
            <a:ext cx="3312132" cy="569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어부의 요새에서 바라본 부다페스트의 </a:t>
            </a:r>
            <a:endParaRPr lang="en-US" altLang="ko-KR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황금 궁전</a:t>
            </a:r>
            <a:r>
              <a:rPr lang="en-US" altLang="ko-KR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, ‘</a:t>
            </a:r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국회의사당</a:t>
            </a:r>
            <a:r>
              <a:rPr lang="en-US" altLang="ko-KR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8" name="그림 37" descr="하늘, 눈, 실외, 건물이(가) 표시된 사진&#10;&#10;자동 생성된 설명">
            <a:extLst>
              <a:ext uri="{FF2B5EF4-FFF2-40B4-BE49-F238E27FC236}">
                <a16:creationId xmlns:a16="http://schemas.microsoft.com/office/drawing/2014/main" id="{3250829E-A30D-429F-A95C-393AB5BD9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r="39168"/>
          <a:stretch/>
        </p:blipFill>
        <p:spPr>
          <a:xfrm>
            <a:off x="647949" y="1540562"/>
            <a:ext cx="3312128" cy="4625788"/>
          </a:xfrm>
          <a:prstGeom prst="rect">
            <a:avLst/>
          </a:prstGeom>
        </p:spPr>
      </p:pic>
      <p:pic>
        <p:nvPicPr>
          <p:cNvPr id="39" name="그림 38" descr="사람, 실내이(가) 표시된 사진&#10;&#10;자동 생성된 설명">
            <a:extLst>
              <a:ext uri="{FF2B5EF4-FFF2-40B4-BE49-F238E27FC236}">
                <a16:creationId xmlns:a16="http://schemas.microsoft.com/office/drawing/2014/main" id="{16F4F35E-5D3D-45E1-8D79-951C59E4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8"/>
          <a:stretch/>
        </p:blipFill>
        <p:spPr>
          <a:xfrm>
            <a:off x="4439838" y="1528562"/>
            <a:ext cx="3312128" cy="4635810"/>
          </a:xfrm>
          <a:prstGeom prst="rect">
            <a:avLst/>
          </a:prstGeom>
        </p:spPr>
      </p:pic>
      <p:pic>
        <p:nvPicPr>
          <p:cNvPr id="40" name="그림 39" descr="건물, 밤, 아치, 법원이(가) 표시된 사진&#10;&#10;자동 생성된 설명">
            <a:extLst>
              <a:ext uri="{FF2B5EF4-FFF2-40B4-BE49-F238E27FC236}">
                <a16:creationId xmlns:a16="http://schemas.microsoft.com/office/drawing/2014/main" id="{92A4DB43-802B-43BE-A5AA-FA92F079DA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3" r="28193"/>
          <a:stretch/>
        </p:blipFill>
        <p:spPr>
          <a:xfrm>
            <a:off x="8231722" y="1537145"/>
            <a:ext cx="3312132" cy="46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6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2020 Latin America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개요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FF58C14-95BD-4471-8B36-DE8F424B3788}"/>
              </a:ext>
            </a:extLst>
          </p:cNvPr>
          <p:cNvSpPr txBox="1"/>
          <p:nvPr/>
        </p:nvSpPr>
        <p:spPr>
          <a:xfrm>
            <a:off x="9484014" y="6300167"/>
            <a:ext cx="221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출처</a:t>
            </a:r>
            <a:r>
              <a:rPr lang="ko-KR" altLang="en-US" smtClean="0"/>
              <a:t> </a:t>
            </a:r>
            <a:r>
              <a:rPr lang="en-US" altLang="ko-KR"/>
              <a:t>: Google</a:t>
            </a:r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A0C4E70-48D1-4A38-8F25-FB1258BB1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55" y="1113393"/>
            <a:ext cx="5283290" cy="5571356"/>
          </a:xfrm>
          <a:prstGeom prst="rect">
            <a:avLst/>
          </a:prstGeom>
        </p:spPr>
      </p:pic>
      <p:pic>
        <p:nvPicPr>
          <p:cNvPr id="38" name="그래픽 15" descr="비행기 단색으로 채워진">
            <a:extLst>
              <a:ext uri="{FF2B5EF4-FFF2-40B4-BE49-F238E27FC236}">
                <a16:creationId xmlns:a16="http://schemas.microsoft.com/office/drawing/2014/main" id="{A81596C7-7834-4031-90DF-54A59F8B6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6067236">
            <a:off x="616540" y="2805681"/>
            <a:ext cx="685464" cy="685462"/>
          </a:xfrm>
          <a:prstGeom prst="rect">
            <a:avLst/>
          </a:prstGeom>
        </p:spPr>
      </p:pic>
      <p:pic>
        <p:nvPicPr>
          <p:cNvPr id="42" name="그래픽 18" descr="표식 단색으로 채워진">
            <a:extLst>
              <a:ext uri="{FF2B5EF4-FFF2-40B4-BE49-F238E27FC236}">
                <a16:creationId xmlns:a16="http://schemas.microsoft.com/office/drawing/2014/main" id="{9F02F8A3-10F6-452B-9FA0-43D31A0204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73727" y="3338845"/>
            <a:ext cx="437088" cy="437088"/>
          </a:xfrm>
          <a:prstGeom prst="rect">
            <a:avLst/>
          </a:prstGeom>
        </p:spPr>
      </p:pic>
      <p:pic>
        <p:nvPicPr>
          <p:cNvPr id="43" name="그래픽 19" descr="비행기 단색으로 채워진">
            <a:extLst>
              <a:ext uri="{FF2B5EF4-FFF2-40B4-BE49-F238E27FC236}">
                <a16:creationId xmlns:a16="http://schemas.microsoft.com/office/drawing/2014/main" id="{880ABC9F-B934-4F62-8A55-AF249AC5E7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937661">
            <a:off x="3175804" y="1173671"/>
            <a:ext cx="685462" cy="685464"/>
          </a:xfrm>
          <a:prstGeom prst="rect">
            <a:avLst/>
          </a:prstGeom>
        </p:spPr>
      </p:pic>
      <p:pic>
        <p:nvPicPr>
          <p:cNvPr id="44" name="그래픽 20" descr="표식 단색으로 채워진">
            <a:extLst>
              <a:ext uri="{FF2B5EF4-FFF2-40B4-BE49-F238E27FC236}">
                <a16:creationId xmlns:a16="http://schemas.microsoft.com/office/drawing/2014/main" id="{77B9ED2B-851B-495A-902C-65472225E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20096" y="3604518"/>
            <a:ext cx="437088" cy="437088"/>
          </a:xfrm>
          <a:prstGeom prst="rect">
            <a:avLst/>
          </a:prstGeom>
        </p:spPr>
      </p:pic>
      <p:pic>
        <p:nvPicPr>
          <p:cNvPr id="45" name="그래픽 21" descr="표식 단색으로 채워진">
            <a:extLst>
              <a:ext uri="{FF2B5EF4-FFF2-40B4-BE49-F238E27FC236}">
                <a16:creationId xmlns:a16="http://schemas.microsoft.com/office/drawing/2014/main" id="{037F35D8-5760-452E-BA87-FD8FEAEABC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63319" y="4332629"/>
            <a:ext cx="437088" cy="437088"/>
          </a:xfrm>
          <a:prstGeom prst="rect">
            <a:avLst/>
          </a:prstGeom>
        </p:spPr>
      </p:pic>
      <p:pic>
        <p:nvPicPr>
          <p:cNvPr id="46" name="그래픽 23" descr="표식 단색으로 채워진">
            <a:extLst>
              <a:ext uri="{FF2B5EF4-FFF2-40B4-BE49-F238E27FC236}">
                <a16:creationId xmlns:a16="http://schemas.microsoft.com/office/drawing/2014/main" id="{A7B12ED8-818A-4F72-BE6D-EB8BCE0C8E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20096" y="5042900"/>
            <a:ext cx="437088" cy="437088"/>
          </a:xfrm>
          <a:prstGeom prst="rect">
            <a:avLst/>
          </a:prstGeom>
        </p:spPr>
      </p:pic>
      <p:pic>
        <p:nvPicPr>
          <p:cNvPr id="47" name="그래픽 24" descr="표식 단색으로 채워진">
            <a:extLst>
              <a:ext uri="{FF2B5EF4-FFF2-40B4-BE49-F238E27FC236}">
                <a16:creationId xmlns:a16="http://schemas.microsoft.com/office/drawing/2014/main" id="{7358F3B8-4AA1-4B3A-953F-20EAB15638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339207" y="3385974"/>
            <a:ext cx="437088" cy="437088"/>
          </a:xfrm>
          <a:prstGeom prst="rect">
            <a:avLst/>
          </a:prstGeom>
        </p:spPr>
      </p:pic>
      <p:pic>
        <p:nvPicPr>
          <p:cNvPr id="48" name="그래픽 25" descr="표식 단색으로 채워진">
            <a:extLst>
              <a:ext uri="{FF2B5EF4-FFF2-40B4-BE49-F238E27FC236}">
                <a16:creationId xmlns:a16="http://schemas.microsoft.com/office/drawing/2014/main" id="{F1730D0C-DFE3-4783-9725-D665A1C580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93826" y="1193999"/>
            <a:ext cx="437088" cy="437088"/>
          </a:xfrm>
          <a:prstGeom prst="rect">
            <a:avLst/>
          </a:prstGeom>
        </p:spPr>
      </p:pic>
      <p:cxnSp>
        <p:nvCxnSpPr>
          <p:cNvPr id="49" name="연결선: 구부러짐 7">
            <a:extLst>
              <a:ext uri="{FF2B5EF4-FFF2-40B4-BE49-F238E27FC236}">
                <a16:creationId xmlns:a16="http://schemas.microsoft.com/office/drawing/2014/main" id="{AC2FC16B-1358-4F48-8C5C-9A24D714E590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 rot="5400000" flipH="1" flipV="1">
            <a:off x="6379747" y="3317041"/>
            <a:ext cx="171415" cy="746369"/>
          </a:xfrm>
          <a:prstGeom prst="curvedConnector5">
            <a:avLst>
              <a:gd name="adj1" fmla="val -133361"/>
              <a:gd name="adj2" fmla="val 50000"/>
              <a:gd name="adj3" fmla="val 233361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구부러짐 26">
            <a:extLst>
              <a:ext uri="{FF2B5EF4-FFF2-40B4-BE49-F238E27FC236}">
                <a16:creationId xmlns:a16="http://schemas.microsoft.com/office/drawing/2014/main" id="{93800451-76B2-46D9-A53D-5E573AE2A002}"/>
              </a:ext>
            </a:extLst>
          </p:cNvPr>
          <p:cNvCxnSpPr>
            <a:cxnSpLocks/>
          </p:cNvCxnSpPr>
          <p:nvPr/>
        </p:nvCxnSpPr>
        <p:spPr>
          <a:xfrm rot="5400000">
            <a:off x="6344364" y="4004591"/>
            <a:ext cx="631779" cy="356780"/>
          </a:xfrm>
          <a:prstGeom prst="curvedConnector3">
            <a:avLst>
              <a:gd name="adj1" fmla="val 77834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구부러짐 63">
            <a:extLst>
              <a:ext uri="{FF2B5EF4-FFF2-40B4-BE49-F238E27FC236}">
                <a16:creationId xmlns:a16="http://schemas.microsoft.com/office/drawing/2014/main" id="{D88760F0-E2B4-4713-ABAD-B710E6BD3C38}"/>
              </a:ext>
            </a:extLst>
          </p:cNvPr>
          <p:cNvCxnSpPr>
            <a:cxnSpLocks/>
            <a:endCxn id="46" idx="2"/>
          </p:cNvCxnSpPr>
          <p:nvPr/>
        </p:nvCxnSpPr>
        <p:spPr>
          <a:xfrm rot="16200000" flipH="1">
            <a:off x="6385559" y="5026907"/>
            <a:ext cx="534840" cy="371321"/>
          </a:xfrm>
          <a:prstGeom prst="curvedConnector3">
            <a:avLst>
              <a:gd name="adj1" fmla="val 236445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68">
            <a:extLst>
              <a:ext uri="{FF2B5EF4-FFF2-40B4-BE49-F238E27FC236}">
                <a16:creationId xmlns:a16="http://schemas.microsoft.com/office/drawing/2014/main" id="{1F6BD2F8-60A8-4E4C-A72F-E4B1F5579DE0}"/>
              </a:ext>
            </a:extLst>
          </p:cNvPr>
          <p:cNvCxnSpPr>
            <a:endCxn id="47" idx="2"/>
          </p:cNvCxnSpPr>
          <p:nvPr/>
        </p:nvCxnSpPr>
        <p:spPr>
          <a:xfrm rot="5400000" flipH="1" flipV="1">
            <a:off x="6487341" y="4164847"/>
            <a:ext cx="1412194" cy="728625"/>
          </a:xfrm>
          <a:prstGeom prst="curvedConnector3">
            <a:avLst>
              <a:gd name="adj1" fmla="val 50000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구부러짐 71">
            <a:extLst>
              <a:ext uri="{FF2B5EF4-FFF2-40B4-BE49-F238E27FC236}">
                <a16:creationId xmlns:a16="http://schemas.microsoft.com/office/drawing/2014/main" id="{2DF5D420-71A9-46FE-9750-00F189DD1DBA}"/>
              </a:ext>
            </a:extLst>
          </p:cNvPr>
          <p:cNvCxnSpPr>
            <a:cxnSpLocks/>
          </p:cNvCxnSpPr>
          <p:nvPr/>
        </p:nvCxnSpPr>
        <p:spPr>
          <a:xfrm rot="10800000">
            <a:off x="4212374" y="1367788"/>
            <a:ext cx="3314271" cy="2150705"/>
          </a:xfrm>
          <a:prstGeom prst="curvedConnector3">
            <a:avLst>
              <a:gd name="adj1" fmla="val 50000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0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38268 0.0539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28" y="268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582 -0.04699 " pathEditMode="relative" rAng="0" ptsTypes="AA">
                                      <p:cBhvr>
                                        <p:cTn id="65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/>
                </a:solidFill>
              </a:rPr>
              <a:t>2020 Latin America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기록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F08189-296C-454F-BF8D-685A1761A697}"/>
              </a:ext>
            </a:extLst>
          </p:cNvPr>
          <p:cNvSpPr/>
          <p:nvPr/>
        </p:nvSpPr>
        <p:spPr>
          <a:xfrm>
            <a:off x="2802039" y="1215483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2020.  01. </a:t>
            </a:r>
            <a:r>
              <a:rPr lang="en-US" altLang="ko-KR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2020. 03. 01. </a:t>
            </a:r>
            <a:r>
              <a:rPr lang="en-US" altLang="ko-KR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(58</a:t>
            </a:r>
            <a:r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en-US" altLang="ko-KR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F04985C-EF83-4528-8E64-83AF056886E6}"/>
              </a:ext>
            </a:extLst>
          </p:cNvPr>
          <p:cNvSpPr/>
          <p:nvPr/>
        </p:nvSpPr>
        <p:spPr>
          <a:xfrm>
            <a:off x="1698069" y="1215483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9AF4BFE-BA2B-4E41-82F6-8EEF41BE901D}"/>
              </a:ext>
            </a:extLst>
          </p:cNvPr>
          <p:cNvSpPr/>
          <p:nvPr/>
        </p:nvSpPr>
        <p:spPr>
          <a:xfrm>
            <a:off x="2802039" y="2107580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spc="-15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IN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페루 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리마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이카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아레키파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쿠스코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볼리비아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코바카바나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라파즈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우유니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칠레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아타카마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산티아고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이스터섬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푼타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아레나스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푸에르토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나탈레스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아르헨티나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엘찬튼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엘칼라파테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부에노스아이레스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3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푸에르토이과수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–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브라질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리우데자네이루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상파울루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멕시코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멕시코시티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똘란통고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spc="-15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OUT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spc="-15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4B3E0A-CA86-41F9-AC83-9F0A739078FF}"/>
              </a:ext>
            </a:extLst>
          </p:cNvPr>
          <p:cNvSpPr/>
          <p:nvPr/>
        </p:nvSpPr>
        <p:spPr>
          <a:xfrm>
            <a:off x="1698069" y="2107580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240BC4-DF9F-4D3E-8980-2EEBFFA3C051}"/>
              </a:ext>
            </a:extLst>
          </p:cNvPr>
          <p:cNvSpPr/>
          <p:nvPr/>
        </p:nvSpPr>
        <p:spPr>
          <a:xfrm>
            <a:off x="2802039" y="2999677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550 + @(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1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6DCF76-11EE-42BA-946E-B6533E207895}"/>
              </a:ext>
            </a:extLst>
          </p:cNvPr>
          <p:cNvSpPr/>
          <p:nvPr/>
        </p:nvSpPr>
        <p:spPr>
          <a:xfrm>
            <a:off x="1698069" y="2999677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8267AEB-AE0F-4759-85F5-C6A62EB5735A}"/>
              </a:ext>
            </a:extLst>
          </p:cNvPr>
          <p:cNvSpPr/>
          <p:nvPr/>
        </p:nvSpPr>
        <p:spPr>
          <a:xfrm>
            <a:off x="2802039" y="3989054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어쩌다 보니 인턴을 여행사에서 시작하게 되어 다시 여행에 대한 불씨를 지핌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 여행으로 가장 처음 여행에 대한 꿈을 꾸게 해준 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볼리비아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가기 위해 남미 여행을 계획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6B75FC-4124-4997-B694-A948C789927D}"/>
              </a:ext>
            </a:extLst>
          </p:cNvPr>
          <p:cNvSpPr/>
          <p:nvPr/>
        </p:nvSpPr>
        <p:spPr>
          <a:xfrm>
            <a:off x="1698069" y="3989054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여행계기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E3D1CF8-9591-4338-9D3A-DA5F2DCE09EE}"/>
              </a:ext>
            </a:extLst>
          </p:cNvPr>
          <p:cNvSpPr/>
          <p:nvPr/>
        </p:nvSpPr>
        <p:spPr>
          <a:xfrm>
            <a:off x="2802039" y="4881151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마지막까지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자력으로 여행 경비를 마련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 위해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방학때는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인턴을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 학기에는 공강 시간에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아르바이트를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하며 경비를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마련하고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내 꿈을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이루러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가는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것이기에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완벽한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여행을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위해 물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공포증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극복을 위한 수영과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스페인어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레슨까지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진행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503024-9A33-4741-A3C8-FD322A6767CB}"/>
              </a:ext>
            </a:extLst>
          </p:cNvPr>
          <p:cNvSpPr/>
          <p:nvPr/>
        </p:nvSpPr>
        <p:spPr>
          <a:xfrm>
            <a:off x="1698069" y="4881151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가기 전 포부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B41D8F-17FD-41D5-AFF5-758FB87CBE8B}"/>
              </a:ext>
            </a:extLst>
          </p:cNvPr>
          <p:cNvSpPr/>
          <p:nvPr/>
        </p:nvSpPr>
        <p:spPr>
          <a:xfrm>
            <a:off x="2802039" y="5773248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꿈을 이루기 위해 새로운 것에 대한 도전을 두려워 하지 않다는 것을 알게 되었고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세계를 다니며 지금 당장의 돈보다 인생에 대한 경험을 쌓아 가는것이 정말 중요하다는 것을 깨달았다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앞으로 내가 좋아할 일에 대해서도 확신을 가질 수 있는 자신감을 얻었다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spc="-15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16A8A0-114B-4F10-8108-2600D4E06932}"/>
              </a:ext>
            </a:extLst>
          </p:cNvPr>
          <p:cNvSpPr/>
          <p:nvPr/>
        </p:nvSpPr>
        <p:spPr>
          <a:xfrm>
            <a:off x="1698069" y="5773248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 느낀점</a:t>
            </a:r>
          </a:p>
        </p:txBody>
      </p:sp>
    </p:spTree>
    <p:extLst>
      <p:ext uri="{BB962C8B-B14F-4D97-AF65-F5344CB8AC3E}">
        <p14:creationId xmlns:p14="http://schemas.microsoft.com/office/powerpoint/2010/main" val="22420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/>
                </a:solidFill>
              </a:rPr>
              <a:t>2020 Latin America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기억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81646" y="1300594"/>
            <a:ext cx="3244740" cy="3275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페루 와카치나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81646" y="6157648"/>
            <a:ext cx="3244740" cy="557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여행하면서 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했던 모든 </a:t>
            </a:r>
            <a:r>
              <a:rPr lang="ko-KR" altLang="en-US" sz="180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액티비티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 중 가장 재미있었던 </a:t>
            </a:r>
            <a:r>
              <a:rPr lang="en-US" altLang="ko-KR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z="180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버기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 투어</a:t>
            </a:r>
            <a:r>
              <a:rPr lang="en-US" altLang="ko-KR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73811" y="1295998"/>
            <a:ext cx="3244740" cy="3275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페루 쿠스코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73212" y="6145897"/>
            <a:ext cx="3246434" cy="557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지구 반대편에서 즐기는 </a:t>
            </a:r>
            <a:r>
              <a:rPr lang="ko-KR" altLang="en-US" sz="180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페루식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곱창과 </a:t>
            </a:r>
            <a:r>
              <a:rPr lang="ko-KR" altLang="en-US" sz="180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염통구이</a:t>
            </a: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65614" y="1291802"/>
            <a:ext cx="3244740" cy="3275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볼리비아 코파카바나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62734" y="6145897"/>
            <a:ext cx="3244740" cy="557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한 눈에 반해 계획에 </a:t>
            </a:r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없던 </a:t>
            </a:r>
            <a:r>
              <a:rPr lang="en-US" altLang="ko-KR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박을 추가했던 세계에서 가장 높은 호수</a:t>
            </a: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7" name="그림 46" descr="실외, 하늘, 보드, 자연이(가) 표시된 사진&#10;&#10;자동 생성된 설명">
            <a:extLst>
              <a:ext uri="{FF2B5EF4-FFF2-40B4-BE49-F238E27FC236}">
                <a16:creationId xmlns:a16="http://schemas.microsoft.com/office/drawing/2014/main" id="{DAD02AB3-0EDA-4029-BC70-EB5CE76C7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>
          <a:xfrm>
            <a:off x="684317" y="1623650"/>
            <a:ext cx="3241734" cy="4536502"/>
          </a:xfrm>
          <a:prstGeom prst="rect">
            <a:avLst/>
          </a:prstGeom>
        </p:spPr>
      </p:pic>
      <p:pic>
        <p:nvPicPr>
          <p:cNvPr id="48" name="그림 47" descr="음식, 테이블, 플레이트, 실내이(가) 표시된 사진&#10;&#10;자동 생성된 설명">
            <a:extLst>
              <a:ext uri="{FF2B5EF4-FFF2-40B4-BE49-F238E27FC236}">
                <a16:creationId xmlns:a16="http://schemas.microsoft.com/office/drawing/2014/main" id="{30DE9CCE-1379-4224-92B5-BE93EFDBD7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7"/>
          <a:stretch/>
        </p:blipFill>
        <p:spPr>
          <a:xfrm>
            <a:off x="4476636" y="1623576"/>
            <a:ext cx="3238728" cy="4534072"/>
          </a:xfrm>
          <a:prstGeom prst="rect">
            <a:avLst/>
          </a:prstGeom>
        </p:spPr>
      </p:pic>
      <p:pic>
        <p:nvPicPr>
          <p:cNvPr id="49" name="그림 48" descr="잔디, 실외, 하늘, 나무이(가) 표시된 사진&#10;&#10;자동 생성된 설명">
            <a:extLst>
              <a:ext uri="{FF2B5EF4-FFF2-40B4-BE49-F238E27FC236}">
                <a16:creationId xmlns:a16="http://schemas.microsoft.com/office/drawing/2014/main" id="{23A957C1-C17A-4AF7-84A3-57F69524C8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1"/>
          <a:stretch/>
        </p:blipFill>
        <p:spPr>
          <a:xfrm>
            <a:off x="8265614" y="1608153"/>
            <a:ext cx="3245158" cy="45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Travel History 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prstClr val="white"/>
                </a:solidFill>
              </a:rPr>
              <a:t>Write by </a:t>
            </a:r>
            <a:r>
              <a:rPr lang="en-US" altLang="ko-KR" sz="1200" kern="0" err="1">
                <a:solidFill>
                  <a:prstClr val="white"/>
                </a:solidFill>
              </a:rPr>
              <a:t>Suseong</a:t>
            </a:r>
            <a:r>
              <a:rPr lang="en-US" altLang="ko-KR" sz="1200" kern="0">
                <a:solidFill>
                  <a:prstClr val="white"/>
                </a:solidFill>
              </a:rPr>
              <a:t> Lim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6" name="오른쪽 화살표 55"/>
          <p:cNvSpPr/>
          <p:nvPr/>
        </p:nvSpPr>
        <p:spPr>
          <a:xfrm>
            <a:off x="1542043" y="3557868"/>
            <a:ext cx="1840958" cy="591184"/>
          </a:xfrm>
          <a:prstGeom prst="rightArrow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2016</a:t>
            </a:r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3383001" y="3557868"/>
            <a:ext cx="1840958" cy="591184"/>
          </a:xfrm>
          <a:prstGeom prst="rightArrow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2017</a:t>
            </a:r>
            <a:endParaRPr lang="ko-KR" altLang="en-US"/>
          </a:p>
        </p:txBody>
      </p:sp>
      <p:sp>
        <p:nvSpPr>
          <p:cNvPr id="61" name="오른쪽 화살표 60"/>
          <p:cNvSpPr/>
          <p:nvPr/>
        </p:nvSpPr>
        <p:spPr>
          <a:xfrm>
            <a:off x="5223959" y="3557868"/>
            <a:ext cx="1840958" cy="591184"/>
          </a:xfrm>
          <a:prstGeom prst="rightArrow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2018</a:t>
            </a:r>
            <a:endParaRPr lang="ko-KR" altLang="en-US"/>
          </a:p>
        </p:txBody>
      </p:sp>
      <p:sp>
        <p:nvSpPr>
          <p:cNvPr id="62" name="오른쪽 화살표 61"/>
          <p:cNvSpPr/>
          <p:nvPr/>
        </p:nvSpPr>
        <p:spPr>
          <a:xfrm>
            <a:off x="7064917" y="3557868"/>
            <a:ext cx="1840958" cy="591184"/>
          </a:xfrm>
          <a:prstGeom prst="rightArrow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2019</a:t>
            </a:r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>
            <a:off x="8905875" y="3557868"/>
            <a:ext cx="1840958" cy="591184"/>
          </a:xfrm>
          <a:prstGeom prst="rightArrow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2020</a:t>
            </a:r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204165" y="1048838"/>
            <a:ext cx="2516714" cy="2516714"/>
          </a:xfrm>
          <a:prstGeom prst="ellipse">
            <a:avLst/>
          </a:prstGeom>
          <a:solidFill>
            <a:srgbClr val="93B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prstClr val="white"/>
                </a:solidFill>
              </a:rPr>
              <a:t>Europe</a:t>
            </a: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prstClr val="white"/>
                </a:solidFill>
              </a:rPr>
              <a:t>첫 번째 여행</a:t>
            </a:r>
            <a:endParaRPr lang="en-US" altLang="ko-KR" b="1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prstClr val="white"/>
                </a:solidFill>
              </a:rPr>
              <a:t>혼자서</a:t>
            </a: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045123" y="4141368"/>
            <a:ext cx="2516714" cy="2516714"/>
          </a:xfrm>
          <a:prstGeom prst="ellipse">
            <a:avLst/>
          </a:prstGeom>
          <a:solidFill>
            <a:srgbClr val="27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prstClr val="white"/>
                </a:solidFill>
              </a:rPr>
              <a:t>USA</a:t>
            </a: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prstClr val="white"/>
                </a:solidFill>
              </a:rPr>
              <a:t>두 번째 여행</a:t>
            </a:r>
            <a:endParaRPr lang="en-US" altLang="ko-KR" b="1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prstClr val="white"/>
                </a:solidFill>
              </a:rPr>
              <a:t>동생과</a:t>
            </a: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886081" y="1050811"/>
            <a:ext cx="2516714" cy="2516714"/>
          </a:xfrm>
          <a:prstGeom prst="ellipse">
            <a:avLst/>
          </a:prstGeom>
          <a:solidFill>
            <a:srgbClr val="93B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prstClr val="white"/>
                </a:solidFill>
              </a:rPr>
              <a:t>Europe</a:t>
            </a: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prstClr val="white"/>
                </a:solidFill>
              </a:rPr>
              <a:t>세 번째 여행</a:t>
            </a:r>
            <a:endParaRPr lang="en-US" altLang="ko-KR" b="1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prstClr val="white"/>
                </a:solidFill>
              </a:rPr>
              <a:t>친구들과</a:t>
            </a: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539040" y="1044996"/>
            <a:ext cx="2516714" cy="2516714"/>
          </a:xfrm>
          <a:prstGeom prst="ellipse">
            <a:avLst/>
          </a:prstGeom>
          <a:solidFill>
            <a:srgbClr val="93B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prstClr val="white"/>
                </a:solidFill>
              </a:rPr>
              <a:t>Latin America</a:t>
            </a: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prstClr val="white"/>
                </a:solidFill>
              </a:rPr>
              <a:t>다섯 번째 여행</a:t>
            </a:r>
            <a:endParaRPr lang="en-US" altLang="ko-KR" b="1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prstClr val="white"/>
                </a:solidFill>
              </a:rPr>
              <a:t>혼자서</a:t>
            </a: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6727039" y="4139395"/>
            <a:ext cx="2516714" cy="2516714"/>
          </a:xfrm>
          <a:prstGeom prst="ellipse">
            <a:avLst/>
          </a:prstGeom>
          <a:solidFill>
            <a:srgbClr val="27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prstClr val="white"/>
                </a:solidFill>
              </a:rPr>
              <a:t>Europe</a:t>
            </a: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prstClr val="white"/>
                </a:solidFill>
              </a:rPr>
              <a:t>네</a:t>
            </a:r>
            <a:r>
              <a:rPr lang="ko-KR" altLang="en-US" b="1" smtClean="0">
                <a:solidFill>
                  <a:prstClr val="white"/>
                </a:solidFill>
              </a:rPr>
              <a:t> 번째 여행</a:t>
            </a:r>
            <a:endParaRPr lang="en-US" altLang="ko-KR" b="1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prstClr val="white"/>
                </a:solidFill>
              </a:rPr>
              <a:t>동생과</a:t>
            </a:r>
            <a:endParaRPr lang="en-US" altLang="ko-KR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4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9" grpId="0" animBg="1"/>
      <p:bldP spid="7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/>
                </a:solidFill>
              </a:rPr>
              <a:t>2020 Latin America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기억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30" y="1202691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볼리비아 라파즈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30" y="6172487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화장실 갔다 온 사이 배를 타고 떠난 내 버스</a:t>
            </a:r>
            <a:r>
              <a:rPr lang="en-US" altLang="ko-KR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생각지도 못한 첫 고비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33895" y="1202691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볼리비아 우유니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33714" y="6180530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두 개의 태양이 뜨는 모습을 볼 수 있었던 세계에서 가장 큰 거울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16906" y="1204754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칠레 아타카마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22818" y="6180530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도로를 막고 도도하게 걸어가는 양 떼와 </a:t>
            </a:r>
            <a:r>
              <a:rPr lang="ko-KR" altLang="en-US" spc="-15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알파카</a:t>
            </a:r>
            <a:r>
              <a:rPr lang="en-US" altLang="ko-KR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리마 무리들</a:t>
            </a: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7AFF8AF-CB23-4998-A5FD-895F4811D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b="4646"/>
          <a:stretch/>
        </p:blipFill>
        <p:spPr>
          <a:xfrm>
            <a:off x="641703" y="1531142"/>
            <a:ext cx="3324082" cy="4649388"/>
          </a:xfrm>
          <a:prstGeom prst="rect">
            <a:avLst/>
          </a:prstGeom>
        </p:spPr>
      </p:pic>
      <p:pic>
        <p:nvPicPr>
          <p:cNvPr id="39" name="그림 38" descr="실외, 자연, 태양, 공기이(가) 표시된 사진&#10;&#10;자동 생성된 설명">
            <a:extLst>
              <a:ext uri="{FF2B5EF4-FFF2-40B4-BE49-F238E27FC236}">
                <a16:creationId xmlns:a16="http://schemas.microsoft.com/office/drawing/2014/main" id="{C796B729-34EE-473E-807E-983B218C0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" b="2231"/>
          <a:stretch/>
        </p:blipFill>
        <p:spPr>
          <a:xfrm rot="5400000">
            <a:off x="3774710" y="2197333"/>
            <a:ext cx="4642580" cy="332457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055E27F-BA72-4CAB-A1F9-B4CF42FAC1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75" b="252"/>
          <a:stretch/>
        </p:blipFill>
        <p:spPr>
          <a:xfrm>
            <a:off x="8216725" y="1531142"/>
            <a:ext cx="3324572" cy="46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5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/>
                </a:solidFill>
              </a:rPr>
              <a:t>2020 Latin America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기억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30" y="1212716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spc="-300">
                <a:latin typeface="휴먼모음T" panose="02030504000101010101" pitchFamily="18" charset="-127"/>
                <a:ea typeface="휴먼모음T" panose="02030504000101010101" pitchFamily="18" charset="-127"/>
              </a:rPr>
              <a:t>아르헨티나 부에노스아이레스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30" y="6190068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강도를 만나 여권과 지갑을 강탈당한 후 범죄자들이 타는 </a:t>
            </a:r>
            <a:r>
              <a:rPr lang="ko-KR" altLang="en-US" sz="1800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경찰차로 호송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33895" y="1206279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브라질 리우데자네이루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33714" y="6181276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예수상에게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 빛이 내리쬐는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순간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잠깐이나마 종교를 믿었던 순간</a:t>
            </a:r>
            <a:endParaRPr lang="en-US" altLang="ko-KR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22618" y="1195978"/>
            <a:ext cx="332765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브라질 상파울루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22818" y="6180532"/>
            <a:ext cx="3327288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브라질</a:t>
            </a:r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에서 처음 듣게 된 </a:t>
            </a:r>
            <a:r>
              <a:rPr lang="en-US" altLang="ko-KR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COVID-19 </a:t>
            </a:r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소식</a:t>
            </a: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9" name="그림 38" descr="옅은, 어두운, 밤이(가) 표시된 사진&#10;&#10;자동 생성된 설명">
            <a:extLst>
              <a:ext uri="{FF2B5EF4-FFF2-40B4-BE49-F238E27FC236}">
                <a16:creationId xmlns:a16="http://schemas.microsoft.com/office/drawing/2014/main" id="{4AAB305A-621E-4CDE-8100-1D51E1EC06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0"/>
          <a:stretch/>
        </p:blipFill>
        <p:spPr>
          <a:xfrm>
            <a:off x="641892" y="1539934"/>
            <a:ext cx="3327490" cy="4649390"/>
          </a:xfrm>
          <a:prstGeom prst="rect">
            <a:avLst/>
          </a:prstGeom>
        </p:spPr>
      </p:pic>
      <p:pic>
        <p:nvPicPr>
          <p:cNvPr id="40" name="그림 39" descr="하늘, 실외, 지붕이(가) 표시된 사진&#10;&#10;자동 생성된 설명">
            <a:extLst>
              <a:ext uri="{FF2B5EF4-FFF2-40B4-BE49-F238E27FC236}">
                <a16:creationId xmlns:a16="http://schemas.microsoft.com/office/drawing/2014/main" id="{949CBB43-D72C-40AE-80BF-D300F037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4" r="8905"/>
          <a:stretch/>
        </p:blipFill>
        <p:spPr>
          <a:xfrm>
            <a:off x="4433532" y="1539562"/>
            <a:ext cx="3324572" cy="4642580"/>
          </a:xfrm>
          <a:prstGeom prst="rect">
            <a:avLst/>
          </a:prstGeom>
        </p:spPr>
      </p:pic>
      <p:pic>
        <p:nvPicPr>
          <p:cNvPr id="41" name="그림 40" descr="텍스트, 벽이(가) 표시된 사진&#10;&#10;자동 생성된 설명">
            <a:extLst>
              <a:ext uri="{FF2B5EF4-FFF2-40B4-BE49-F238E27FC236}">
                <a16:creationId xmlns:a16="http://schemas.microsoft.com/office/drawing/2014/main" id="{BD689EBB-96D5-4F54-8548-972E55F568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" b="5712"/>
          <a:stretch/>
        </p:blipFill>
        <p:spPr>
          <a:xfrm rot="5400000">
            <a:off x="7561667" y="2192837"/>
            <a:ext cx="4649390" cy="33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3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자연, 파도, 해안이(가) 표시된 사진&#10;&#10;자동 생성된 설명">
            <a:extLst>
              <a:ext uri="{FF2B5EF4-FFF2-40B4-BE49-F238E27FC236}">
                <a16:creationId xmlns:a16="http://schemas.microsoft.com/office/drawing/2014/main" id="{551583B5-2A0E-4B76-A180-F3FDDC423D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1999" cy="6857999"/>
          </a:xfrm>
          <a:prstGeom prst="rect">
            <a:avLst/>
          </a:prstGeom>
        </p:spPr>
      </p:pic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Travel History 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smtClean="0">
                <a:solidFill>
                  <a:prstClr val="white"/>
                </a:solidFill>
              </a:rPr>
              <a:t>Write by </a:t>
            </a:r>
            <a:r>
              <a:rPr lang="en-US" altLang="ko-KR" sz="800" kern="0" err="1" smtClean="0">
                <a:solidFill>
                  <a:prstClr val="white"/>
                </a:solidFill>
              </a:rPr>
              <a:t>Suseong</a:t>
            </a:r>
            <a:r>
              <a:rPr lang="en-US" altLang="ko-KR" sz="800" kern="0" smtClean="0">
                <a:solidFill>
                  <a:prstClr val="white"/>
                </a:solidFill>
              </a:rPr>
              <a:t> Lim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64A14F-7436-41EA-9B8B-81488A73529E}"/>
              </a:ext>
            </a:extLst>
          </p:cNvPr>
          <p:cNvSpPr/>
          <p:nvPr/>
        </p:nvSpPr>
        <p:spPr>
          <a:xfrm>
            <a:off x="1013168" y="1422178"/>
            <a:ext cx="10311324" cy="2508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>
                <a:solidFill>
                  <a:schemeClr val="tx1"/>
                </a:solidFill>
              </a:rPr>
              <a:t>Where is the next ?</a:t>
            </a:r>
            <a:endParaRPr lang="ko-KR" altLang="en-US" sz="8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2016 Europe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개요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675ED826-CBEB-445B-8135-C54E3457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39" y="1350563"/>
            <a:ext cx="7504178" cy="5318936"/>
          </a:xfrm>
          <a:prstGeom prst="rect">
            <a:avLst/>
          </a:prstGeom>
        </p:spPr>
      </p:pic>
      <p:pic>
        <p:nvPicPr>
          <p:cNvPr id="76" name="그래픽 31" descr="비행기 단색으로 채워진">
            <a:extLst>
              <a:ext uri="{FF2B5EF4-FFF2-40B4-BE49-F238E27FC236}">
                <a16:creationId xmlns:a16="http://schemas.microsoft.com/office/drawing/2014/main" id="{DDCA1543-AB8E-4F38-B38C-6DDCFAEAF5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4344320">
            <a:off x="8938005" y="5020400"/>
            <a:ext cx="668026" cy="668028"/>
          </a:xfrm>
          <a:prstGeom prst="rect">
            <a:avLst/>
          </a:prstGeom>
        </p:spPr>
      </p:pic>
      <p:pic>
        <p:nvPicPr>
          <p:cNvPr id="77" name="그래픽 32" descr="비행기 단색으로 채워진">
            <a:extLst>
              <a:ext uri="{FF2B5EF4-FFF2-40B4-BE49-F238E27FC236}">
                <a16:creationId xmlns:a16="http://schemas.microsoft.com/office/drawing/2014/main" id="{7B352E6C-0A8B-4BB0-AB36-863CCB1C66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3491684">
            <a:off x="2375403" y="1279956"/>
            <a:ext cx="643024" cy="643022"/>
          </a:xfrm>
          <a:prstGeom prst="rect">
            <a:avLst/>
          </a:prstGeom>
        </p:spPr>
      </p:pic>
      <p:pic>
        <p:nvPicPr>
          <p:cNvPr id="78" name="그래픽 36" descr="표식 단색으로 채워진">
            <a:extLst>
              <a:ext uri="{FF2B5EF4-FFF2-40B4-BE49-F238E27FC236}">
                <a16:creationId xmlns:a16="http://schemas.microsoft.com/office/drawing/2014/main" id="{70CCA60E-3B81-4F26-8561-74FD4B2BBA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045859" y="5522734"/>
            <a:ext cx="410026" cy="410026"/>
          </a:xfrm>
          <a:prstGeom prst="rect">
            <a:avLst/>
          </a:prstGeom>
        </p:spPr>
      </p:pic>
      <p:pic>
        <p:nvPicPr>
          <p:cNvPr id="79" name="그래픽 37" descr="표식 단색으로 채워진">
            <a:extLst>
              <a:ext uri="{FF2B5EF4-FFF2-40B4-BE49-F238E27FC236}">
                <a16:creationId xmlns:a16="http://schemas.microsoft.com/office/drawing/2014/main" id="{CD3F41AD-0985-45EB-8C32-9EABE71938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63747" y="2916438"/>
            <a:ext cx="410026" cy="410026"/>
          </a:xfrm>
          <a:prstGeom prst="rect">
            <a:avLst/>
          </a:prstGeom>
        </p:spPr>
      </p:pic>
      <p:cxnSp>
        <p:nvCxnSpPr>
          <p:cNvPr id="80" name="연결선: 구부러짐 39">
            <a:extLst>
              <a:ext uri="{FF2B5EF4-FFF2-40B4-BE49-F238E27FC236}">
                <a16:creationId xmlns:a16="http://schemas.microsoft.com/office/drawing/2014/main" id="{2FC9FDB3-C1F5-4A1A-8916-F129C3C5373B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 rot="5400000" flipH="1">
            <a:off x="4551655" y="4233543"/>
            <a:ext cx="3016322" cy="382112"/>
          </a:xfrm>
          <a:prstGeom prst="curvedConnector5">
            <a:avLst>
              <a:gd name="adj1" fmla="val -7579"/>
              <a:gd name="adj2" fmla="val 213478"/>
              <a:gd name="adj3" fmla="val 107579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래픽 42" descr="표식 단색으로 채워진">
            <a:extLst>
              <a:ext uri="{FF2B5EF4-FFF2-40B4-BE49-F238E27FC236}">
                <a16:creationId xmlns:a16="http://schemas.microsoft.com/office/drawing/2014/main" id="{5AAEE51D-467E-42FE-AFD3-7BB08A26E7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046296" y="3292487"/>
            <a:ext cx="410026" cy="410026"/>
          </a:xfrm>
          <a:prstGeom prst="rect">
            <a:avLst/>
          </a:prstGeom>
        </p:spPr>
      </p:pic>
      <p:pic>
        <p:nvPicPr>
          <p:cNvPr id="82" name="그래픽 43" descr="표식 단색으로 채워진">
            <a:extLst>
              <a:ext uri="{FF2B5EF4-FFF2-40B4-BE49-F238E27FC236}">
                <a16:creationId xmlns:a16="http://schemas.microsoft.com/office/drawing/2014/main" id="{A0738CB9-033A-46F3-BD9A-4B81D58319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29457" y="3571583"/>
            <a:ext cx="410026" cy="410026"/>
          </a:xfrm>
          <a:prstGeom prst="rect">
            <a:avLst/>
          </a:prstGeom>
        </p:spPr>
      </p:pic>
      <p:pic>
        <p:nvPicPr>
          <p:cNvPr id="83" name="그래픽 44" descr="표식 단색으로 채워진">
            <a:extLst>
              <a:ext uri="{FF2B5EF4-FFF2-40B4-BE49-F238E27FC236}">
                <a16:creationId xmlns:a16="http://schemas.microsoft.com/office/drawing/2014/main" id="{A2CFF86B-3980-420D-AE92-CA3045B3E5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44037" y="3635899"/>
            <a:ext cx="410026" cy="410026"/>
          </a:xfrm>
          <a:prstGeom prst="rect">
            <a:avLst/>
          </a:prstGeom>
        </p:spPr>
      </p:pic>
      <p:pic>
        <p:nvPicPr>
          <p:cNvPr id="84" name="그래픽 45" descr="표식 단색으로 채워진">
            <a:extLst>
              <a:ext uri="{FF2B5EF4-FFF2-40B4-BE49-F238E27FC236}">
                <a16:creationId xmlns:a16="http://schemas.microsoft.com/office/drawing/2014/main" id="{B5E61E21-C4B3-41EE-801B-9436134566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25875" y="2555364"/>
            <a:ext cx="410026" cy="410026"/>
          </a:xfrm>
          <a:prstGeom prst="rect">
            <a:avLst/>
          </a:prstGeom>
        </p:spPr>
      </p:pic>
      <p:pic>
        <p:nvPicPr>
          <p:cNvPr id="85" name="그래픽 46" descr="표식 단색으로 채워진">
            <a:extLst>
              <a:ext uri="{FF2B5EF4-FFF2-40B4-BE49-F238E27FC236}">
                <a16:creationId xmlns:a16="http://schemas.microsoft.com/office/drawing/2014/main" id="{3A013E51-E503-4198-9D0A-E127DDB9B5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866774" y="1350563"/>
            <a:ext cx="410026" cy="410026"/>
          </a:xfrm>
          <a:prstGeom prst="rect">
            <a:avLst/>
          </a:prstGeom>
        </p:spPr>
      </p:pic>
      <p:cxnSp>
        <p:nvCxnSpPr>
          <p:cNvPr id="86" name="연결선: 구부러짐 56">
            <a:extLst>
              <a:ext uri="{FF2B5EF4-FFF2-40B4-BE49-F238E27FC236}">
                <a16:creationId xmlns:a16="http://schemas.microsoft.com/office/drawing/2014/main" id="{8FC43468-206A-41FB-AED6-46427EE3DB63}"/>
              </a:ext>
            </a:extLst>
          </p:cNvPr>
          <p:cNvCxnSpPr>
            <a:cxnSpLocks/>
          </p:cNvCxnSpPr>
          <p:nvPr/>
        </p:nvCxnSpPr>
        <p:spPr>
          <a:xfrm>
            <a:off x="6015503" y="3077306"/>
            <a:ext cx="1159324" cy="332391"/>
          </a:xfrm>
          <a:prstGeom prst="curvedConnector3">
            <a:avLst>
              <a:gd name="adj1" fmla="val 50000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58">
            <a:extLst>
              <a:ext uri="{FF2B5EF4-FFF2-40B4-BE49-F238E27FC236}">
                <a16:creationId xmlns:a16="http://schemas.microsoft.com/office/drawing/2014/main" id="{95690CF7-B7C9-4CED-BF7F-8AF643CB8751}"/>
              </a:ext>
            </a:extLst>
          </p:cNvPr>
          <p:cNvCxnSpPr>
            <a:cxnSpLocks/>
            <a:stCxn id="81" idx="2"/>
          </p:cNvCxnSpPr>
          <p:nvPr/>
        </p:nvCxnSpPr>
        <p:spPr>
          <a:xfrm rot="16200000" flipH="1">
            <a:off x="7758693" y="3195129"/>
            <a:ext cx="55454" cy="1070222"/>
          </a:xfrm>
          <a:prstGeom prst="curvedConnector2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62">
            <a:extLst>
              <a:ext uri="{FF2B5EF4-FFF2-40B4-BE49-F238E27FC236}">
                <a16:creationId xmlns:a16="http://schemas.microsoft.com/office/drawing/2014/main" id="{72F8A6FE-2582-4242-834A-1CE7631DCCB2}"/>
              </a:ext>
            </a:extLst>
          </p:cNvPr>
          <p:cNvCxnSpPr>
            <a:cxnSpLocks/>
            <a:stCxn id="82" idx="2"/>
          </p:cNvCxnSpPr>
          <p:nvPr/>
        </p:nvCxnSpPr>
        <p:spPr>
          <a:xfrm rot="5400000" flipH="1">
            <a:off x="6405333" y="2052472"/>
            <a:ext cx="172854" cy="3685420"/>
          </a:xfrm>
          <a:prstGeom prst="curvedConnector4">
            <a:avLst>
              <a:gd name="adj1" fmla="val -132250"/>
              <a:gd name="adj2" fmla="val 53277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구부러짐 64">
            <a:extLst>
              <a:ext uri="{FF2B5EF4-FFF2-40B4-BE49-F238E27FC236}">
                <a16:creationId xmlns:a16="http://schemas.microsoft.com/office/drawing/2014/main" id="{FCB04C77-BC7C-415B-AC56-4A45848B2122}"/>
              </a:ext>
            </a:extLst>
          </p:cNvPr>
          <p:cNvCxnSpPr>
            <a:cxnSpLocks/>
            <a:stCxn id="83" idx="2"/>
          </p:cNvCxnSpPr>
          <p:nvPr/>
        </p:nvCxnSpPr>
        <p:spPr>
          <a:xfrm rot="5400000" flipH="1">
            <a:off x="3116893" y="2513769"/>
            <a:ext cx="1346155" cy="1718159"/>
          </a:xfrm>
          <a:prstGeom prst="curvedConnector4">
            <a:avLst>
              <a:gd name="adj1" fmla="val -16982"/>
              <a:gd name="adj2" fmla="val 55966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66">
            <a:extLst>
              <a:ext uri="{FF2B5EF4-FFF2-40B4-BE49-F238E27FC236}">
                <a16:creationId xmlns:a16="http://schemas.microsoft.com/office/drawing/2014/main" id="{96B8521F-1173-4198-B1E0-7D73202AAC8C}"/>
              </a:ext>
            </a:extLst>
          </p:cNvPr>
          <p:cNvCxnSpPr>
            <a:stCxn id="84" idx="2"/>
          </p:cNvCxnSpPr>
          <p:nvPr/>
        </p:nvCxnSpPr>
        <p:spPr>
          <a:xfrm rot="5400000" flipH="1">
            <a:off x="1790512" y="1825014"/>
            <a:ext cx="1399086" cy="881667"/>
          </a:xfrm>
          <a:prstGeom prst="curvedConnector3">
            <a:avLst>
              <a:gd name="adj1" fmla="val -16339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FF58C14-95BD-4471-8B36-DE8F424B3788}"/>
              </a:ext>
            </a:extLst>
          </p:cNvPr>
          <p:cNvSpPr txBox="1"/>
          <p:nvPr/>
        </p:nvSpPr>
        <p:spPr>
          <a:xfrm>
            <a:off x="9484013" y="6300167"/>
            <a:ext cx="242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출처</a:t>
            </a:r>
            <a:r>
              <a:rPr lang="ko-KR" altLang="en-US" smtClean="0"/>
              <a:t> </a:t>
            </a:r>
            <a:r>
              <a:rPr lang="en-US" altLang="ko-KR"/>
              <a:t>: Google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0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20651 0.0245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26" y="122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14336 -0.20254 " pathEditMode="relative" rAng="0" ptsTypes="AA">
                                      <p:cBhvr>
                                        <p:cTn id="71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2016 Europe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기록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35C66B-85AD-472F-B713-1DDF07F2E853}"/>
              </a:ext>
            </a:extLst>
          </p:cNvPr>
          <p:cNvSpPr/>
          <p:nvPr/>
        </p:nvSpPr>
        <p:spPr>
          <a:xfrm>
            <a:off x="2792911" y="1240902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 10. 30. ~ 2016. 12. 02. (32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4C750ED-8D77-40F5-BDAA-A67BCAD6B079}"/>
              </a:ext>
            </a:extLst>
          </p:cNvPr>
          <p:cNvSpPr/>
          <p:nvPr/>
        </p:nvSpPr>
        <p:spPr>
          <a:xfrm>
            <a:off x="1688941" y="1240902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85B596-7554-4DC3-9307-C880B3DA6516}"/>
              </a:ext>
            </a:extLst>
          </p:cNvPr>
          <p:cNvSpPr/>
          <p:nvPr/>
        </p:nvSpPr>
        <p:spPr>
          <a:xfrm>
            <a:off x="2792911" y="2132951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이탈리아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로마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피렌체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베네치아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밀라노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독일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뮌헨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오스트리아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잘츠부르크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</a:p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헝가리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부다페스트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스위스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체르마트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인터라켄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루체른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프랑스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꼴마르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파리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영국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런던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spc="-15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OUT</a:t>
            </a:r>
            <a:r>
              <a:rPr lang="en-US" altLang="ko-KR" sz="14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spc="-15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457B32F-EF95-4665-AED3-C54243D4A023}"/>
              </a:ext>
            </a:extLst>
          </p:cNvPr>
          <p:cNvSpPr/>
          <p:nvPr/>
        </p:nvSpPr>
        <p:spPr>
          <a:xfrm>
            <a:off x="1688941" y="2132951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✈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8D188A3-4DA0-4FFF-8F3C-F9C72AACC840}"/>
              </a:ext>
            </a:extLst>
          </p:cNvPr>
          <p:cNvSpPr/>
          <p:nvPr/>
        </p:nvSpPr>
        <p:spPr>
          <a:xfrm>
            <a:off x="2792911" y="3025048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 + @(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1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01D56D-802D-4EF7-A3BE-3D1F56C13A76}"/>
              </a:ext>
            </a:extLst>
          </p:cNvPr>
          <p:cNvSpPr/>
          <p:nvPr/>
        </p:nvSpPr>
        <p:spPr>
          <a:xfrm>
            <a:off x="1688941" y="3025048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2D55275-1242-413F-AD00-E97412D6BF09}"/>
              </a:ext>
            </a:extLst>
          </p:cNvPr>
          <p:cNvSpPr/>
          <p:nvPr/>
        </p:nvSpPr>
        <p:spPr>
          <a:xfrm>
            <a:off x="2792911" y="4014425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군대 전역 후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부모님에게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손을 벌리지 않고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스스로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돈을 벌어 할 수 있는 일을 찾다 한 </a:t>
            </a:r>
            <a:r>
              <a:rPr lang="ko-KR" altLang="en-US" sz="16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여행책에서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남미의 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우유니 </a:t>
            </a:r>
            <a:r>
              <a:rPr lang="ko-KR" altLang="en-US" sz="16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소금사막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발견하여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혼자 여행을 떠나기로 결심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해외를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번도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나가보지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않았기에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난이도가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낮은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유럽으로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노선 변경</a:t>
            </a:r>
            <a:endParaRPr lang="en-US" altLang="ko-KR" sz="1600" spc="-15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060E08-C8DF-449E-8788-61910076FB0D}"/>
              </a:ext>
            </a:extLst>
          </p:cNvPr>
          <p:cNvSpPr/>
          <p:nvPr/>
        </p:nvSpPr>
        <p:spPr>
          <a:xfrm>
            <a:off x="1688941" y="4014425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여행계기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1BBB7B4-D991-476B-B3ED-83AE968CD0B5}"/>
              </a:ext>
            </a:extLst>
          </p:cNvPr>
          <p:cNvSpPr/>
          <p:nvPr/>
        </p:nvSpPr>
        <p:spPr>
          <a:xfrm>
            <a:off x="2792911" y="4906522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여권도 처음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달을 혼자 지내보는 것도 처음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온통 다 처음이라 걱정도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많이 되고 워낙 내성적인 성격에 유럽이란 대륙을 잘 여행하여 무사히 한국에 돌아갈 수 있을까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가는 날까지 비행기 취소를 고민했지만 결국 그날이 오고야 말았다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6DEFF0E-22F1-4BBD-BA27-6AD7DC81C766}"/>
              </a:ext>
            </a:extLst>
          </p:cNvPr>
          <p:cNvSpPr/>
          <p:nvPr/>
        </p:nvSpPr>
        <p:spPr>
          <a:xfrm>
            <a:off x="1688941" y="4906522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가기 전 포부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9E20DEF-37F1-40D3-BC83-0AB3F552CD34}"/>
              </a:ext>
            </a:extLst>
          </p:cNvPr>
          <p:cNvSpPr/>
          <p:nvPr/>
        </p:nvSpPr>
        <p:spPr>
          <a:xfrm>
            <a:off x="2792911" y="5798619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인생의 터닝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포인트라고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생각할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정도로 정말 많은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경험과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나 자신에 대한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변화를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느낄 수 있었던 시간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한국에서 외국인만 보면 도망가던 내가 이제는 자신있게 먼저 외국인에게 말을 걸게 되고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뿐만 아니라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소극적이었던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내가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적극적이고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세계를 보는 눈이 달라짐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2A7934-3FCE-4944-9ADC-74581A416FE7}"/>
              </a:ext>
            </a:extLst>
          </p:cNvPr>
          <p:cNvSpPr/>
          <p:nvPr/>
        </p:nvSpPr>
        <p:spPr>
          <a:xfrm>
            <a:off x="1688941" y="5798619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 느낀점</a:t>
            </a:r>
          </a:p>
        </p:txBody>
      </p:sp>
    </p:spTree>
    <p:extLst>
      <p:ext uri="{BB962C8B-B14F-4D97-AF65-F5344CB8AC3E}">
        <p14:creationId xmlns:p14="http://schemas.microsoft.com/office/powerpoint/2010/main" val="26996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2016 Europe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기억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30" y="1209759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이탈리아 피렌체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30" y="6196114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우리나라 대통령도 실제로 못 봤는데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이탈리아 대통령 코앞에서 보기</a:t>
            </a:r>
          </a:p>
        </p:txBody>
      </p:sp>
      <p:pic>
        <p:nvPicPr>
          <p:cNvPr id="36" name="그림 35" descr="실내이(가) 표시된 사진&#10;&#10;자동 생성된 설명">
            <a:extLst>
              <a:ext uri="{FF2B5EF4-FFF2-40B4-BE49-F238E27FC236}">
                <a16:creationId xmlns:a16="http://schemas.microsoft.com/office/drawing/2014/main" id="{9DCDEC73-0C0B-4298-BCD0-76F58098F2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r="15611"/>
          <a:stretch/>
        </p:blipFill>
        <p:spPr>
          <a:xfrm rot="5400000">
            <a:off x="-15923" y="2211329"/>
            <a:ext cx="4642574" cy="3326996"/>
          </a:xfrm>
          <a:prstGeom prst="rect">
            <a:avLst/>
          </a:prstGeom>
        </p:spPr>
      </p:pic>
      <p:pic>
        <p:nvPicPr>
          <p:cNvPr id="37" name="그림 36" descr="텍스트, 테이블, 엔진, 자동장치이(가) 표시된 사진&#10;&#10;자동 생성된 설명">
            <a:extLst>
              <a:ext uri="{FF2B5EF4-FFF2-40B4-BE49-F238E27FC236}">
                <a16:creationId xmlns:a16="http://schemas.microsoft.com/office/drawing/2014/main" id="{5EA41FE9-4EED-40B3-90DF-FCBE8A1368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r="13322"/>
          <a:stretch/>
        </p:blipFill>
        <p:spPr>
          <a:xfrm rot="5400000">
            <a:off x="3773745" y="2214578"/>
            <a:ext cx="4642576" cy="332650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33895" y="1218551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오스트리아 잘츠부르크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33714" y="6190327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엄중한 </a:t>
            </a:r>
            <a:r>
              <a:rPr lang="ko-KR" altLang="en-US" sz="18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곳과 달리 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수도원에서 맥주를 마실 수 있었던 수도원 맥주</a:t>
            </a:r>
          </a:p>
        </p:txBody>
      </p:sp>
      <p:pic>
        <p:nvPicPr>
          <p:cNvPr id="52" name="그림 51" descr="침대, 실내, 침실, 가구이(가) 표시된 사진&#10;&#10;자동 생성된 설명">
            <a:extLst>
              <a:ext uri="{FF2B5EF4-FFF2-40B4-BE49-F238E27FC236}">
                <a16:creationId xmlns:a16="http://schemas.microsoft.com/office/drawing/2014/main" id="{D83F9AA2-FEB8-4525-AF81-4A465EE675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 b="15615"/>
          <a:stretch/>
        </p:blipFill>
        <p:spPr>
          <a:xfrm>
            <a:off x="8222818" y="1554189"/>
            <a:ext cx="3324572" cy="4642578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16554" y="1224991"/>
            <a:ext cx="3330836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헝가리 부다페스트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23402" y="6190327"/>
            <a:ext cx="3323988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스위스로 넘어가기 전 유럽의 로망</a:t>
            </a:r>
            <a:r>
              <a:rPr lang="en-US" altLang="ko-KR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endParaRPr lang="en-US" altLang="ko-KR" sz="1800" spc="-15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하지만 다신 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타지 </a:t>
            </a:r>
            <a:r>
              <a:rPr lang="ko-KR" altLang="en-US" spc="-15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않을듯한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 야간열차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41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8" grpId="0" animBg="1"/>
      <p:bldP spid="51" grpId="0" animBg="1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2016 Europe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기억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2" name="그림 31" descr="눈, 실외, 남자, 스노우보드이(가) 표시된 사진&#10;&#10;자동 생성된 설명">
            <a:extLst>
              <a:ext uri="{FF2B5EF4-FFF2-40B4-BE49-F238E27FC236}">
                <a16:creationId xmlns:a16="http://schemas.microsoft.com/office/drawing/2014/main" id="{44B06798-F4C9-453E-BD30-A61AE1B9F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6" t="45" r="44678" b="-45"/>
          <a:stretch/>
        </p:blipFill>
        <p:spPr>
          <a:xfrm>
            <a:off x="641866" y="1547751"/>
            <a:ext cx="3327000" cy="464257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30" y="1215622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스위스 체르마트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30" y="6190327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시간을 벌벌 떨며 기다렸지만 단 </a:t>
            </a:r>
            <a:r>
              <a:rPr lang="en-US" altLang="ko-KR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8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초도 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볼 수 없었던 </a:t>
            </a:r>
            <a:r>
              <a:rPr lang="ko-KR" altLang="en-US" sz="180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마테호른</a:t>
            </a: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315A61-A5BF-4A41-B1EC-5CCBBDB48B0D}"/>
              </a:ext>
            </a:extLst>
          </p:cNvPr>
          <p:cNvSpPr/>
          <p:nvPr/>
        </p:nvSpPr>
        <p:spPr>
          <a:xfrm>
            <a:off x="4433895" y="1215622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프랑스 파리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B6EDEB-DC93-41A2-B4BF-2FCDB9A85C73}"/>
              </a:ext>
            </a:extLst>
          </p:cNvPr>
          <p:cNvSpPr/>
          <p:nvPr/>
        </p:nvSpPr>
        <p:spPr>
          <a:xfrm>
            <a:off x="4433713" y="6190327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에펠탑을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올라갈 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때 나에게 </a:t>
            </a:r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도움을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 청한 </a:t>
            </a:r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아주머니와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 함께 찍은 사진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230079-D67D-4900-8490-3BE5F551D4D9}"/>
              </a:ext>
            </a:extLst>
          </p:cNvPr>
          <p:cNvSpPr/>
          <p:nvPr/>
        </p:nvSpPr>
        <p:spPr>
          <a:xfrm>
            <a:off x="8225698" y="1216004"/>
            <a:ext cx="3324572" cy="33563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영국 런던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FAE88D-4464-40E8-AFB4-B4F81EFE01BF}"/>
              </a:ext>
            </a:extLst>
          </p:cNvPr>
          <p:cNvSpPr/>
          <p:nvPr/>
        </p:nvSpPr>
        <p:spPr>
          <a:xfrm>
            <a:off x="8232546" y="6190327"/>
            <a:ext cx="3324572" cy="5714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우리나라의 롯데타워라고 </a:t>
            </a:r>
            <a:r>
              <a:rPr lang="ko-KR" altLang="en-US" sz="1800">
                <a:latin typeface="휴먼모음T" panose="02030504000101010101" pitchFamily="18" charset="-127"/>
                <a:ea typeface="휴먼모음T" panose="02030504000101010101" pitchFamily="18" charset="-127"/>
              </a:rPr>
              <a:t>해도 전혀 위화감이 없었던 </a:t>
            </a:r>
            <a:r>
              <a:rPr lang="ko-KR" altLang="en-US" sz="1800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런던</a:t>
            </a:r>
            <a:r>
              <a:rPr lang="en-US" altLang="ko-KR" sz="1800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z="1800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더 샤드</a:t>
            </a:r>
            <a:r>
              <a:rPr lang="en-US" altLang="ko-KR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4" name="그림 43" descr="사람이(가) 표시된 사진&#10;&#10;자동 생성된 설명">
            <a:extLst>
              <a:ext uri="{FF2B5EF4-FFF2-40B4-BE49-F238E27FC236}">
                <a16:creationId xmlns:a16="http://schemas.microsoft.com/office/drawing/2014/main" id="{CCDD24D5-21F5-4ED9-96D5-E4C8F07B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1" b="9669"/>
          <a:stretch/>
        </p:blipFill>
        <p:spPr>
          <a:xfrm>
            <a:off x="4432132" y="1547751"/>
            <a:ext cx="3324572" cy="4642576"/>
          </a:xfrm>
          <a:prstGeom prst="rect">
            <a:avLst/>
          </a:prstGeom>
        </p:spPr>
      </p:pic>
      <p:pic>
        <p:nvPicPr>
          <p:cNvPr id="45" name="그림 44" descr="실외, 식물이(가) 표시된 사진&#10;&#10;자동 생성된 설명">
            <a:extLst>
              <a:ext uri="{FF2B5EF4-FFF2-40B4-BE49-F238E27FC236}">
                <a16:creationId xmlns:a16="http://schemas.microsoft.com/office/drawing/2014/main" id="{68B46EAB-E8FE-4048-B811-1C287503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 b="15615"/>
          <a:stretch/>
        </p:blipFill>
        <p:spPr>
          <a:xfrm>
            <a:off x="8232201" y="1547751"/>
            <a:ext cx="3318414" cy="464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0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2017 USA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개요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BB2C755E-924A-4E52-B579-530E6D3C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21" y="1785287"/>
            <a:ext cx="10863756" cy="3922306"/>
          </a:xfrm>
          <a:prstGeom prst="rect">
            <a:avLst/>
          </a:prstGeom>
        </p:spPr>
      </p:pic>
      <p:pic>
        <p:nvPicPr>
          <p:cNvPr id="40" name="그래픽 21" descr="비행기 단색으로 채워진">
            <a:extLst>
              <a:ext uri="{FF2B5EF4-FFF2-40B4-BE49-F238E27FC236}">
                <a16:creationId xmlns:a16="http://schemas.microsoft.com/office/drawing/2014/main" id="{79B7B4D0-FDFF-42AB-8666-6CB1B299F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3491684">
            <a:off x="17676" y="4672858"/>
            <a:ext cx="675652" cy="675650"/>
          </a:xfrm>
          <a:prstGeom prst="rect">
            <a:avLst/>
          </a:prstGeom>
        </p:spPr>
      </p:pic>
      <p:pic>
        <p:nvPicPr>
          <p:cNvPr id="42" name="그래픽 23" descr="표식 단색으로 채워진">
            <a:extLst>
              <a:ext uri="{FF2B5EF4-FFF2-40B4-BE49-F238E27FC236}">
                <a16:creationId xmlns:a16="http://schemas.microsoft.com/office/drawing/2014/main" id="{E9C551E0-5890-48B5-9799-8FB43971C1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40642" y="4537902"/>
            <a:ext cx="430832" cy="430832"/>
          </a:xfrm>
          <a:prstGeom prst="rect">
            <a:avLst/>
          </a:prstGeom>
        </p:spPr>
      </p:pic>
      <p:pic>
        <p:nvPicPr>
          <p:cNvPr id="43" name="그래픽 24" descr="표식 단색으로 채워진">
            <a:extLst>
              <a:ext uri="{FF2B5EF4-FFF2-40B4-BE49-F238E27FC236}">
                <a16:creationId xmlns:a16="http://schemas.microsoft.com/office/drawing/2014/main" id="{026D9073-1742-40B6-BCAA-7B459251E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519526" y="5044995"/>
            <a:ext cx="430832" cy="430832"/>
          </a:xfrm>
          <a:prstGeom prst="rect">
            <a:avLst/>
          </a:prstGeom>
        </p:spPr>
      </p:pic>
      <p:pic>
        <p:nvPicPr>
          <p:cNvPr id="44" name="그래픽 25" descr="표식 단색으로 채워진">
            <a:extLst>
              <a:ext uri="{FF2B5EF4-FFF2-40B4-BE49-F238E27FC236}">
                <a16:creationId xmlns:a16="http://schemas.microsoft.com/office/drawing/2014/main" id="{EDF4C2C7-1E88-4E08-ABF4-6304515C5B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571474" y="3447558"/>
            <a:ext cx="430832" cy="430832"/>
          </a:xfrm>
          <a:prstGeom prst="rect">
            <a:avLst/>
          </a:prstGeom>
        </p:spPr>
      </p:pic>
      <p:pic>
        <p:nvPicPr>
          <p:cNvPr id="45" name="그래픽 26" descr="표식 단색으로 채워진">
            <a:extLst>
              <a:ext uri="{FF2B5EF4-FFF2-40B4-BE49-F238E27FC236}">
                <a16:creationId xmlns:a16="http://schemas.microsoft.com/office/drawing/2014/main" id="{81F0DC94-E9CE-43C1-A701-E74A68008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77552" y="1785287"/>
            <a:ext cx="430832" cy="430832"/>
          </a:xfrm>
          <a:prstGeom prst="rect">
            <a:avLst/>
          </a:prstGeom>
        </p:spPr>
      </p:pic>
      <p:cxnSp>
        <p:nvCxnSpPr>
          <p:cNvPr id="47" name="연결선: 구부러짐 8">
            <a:extLst>
              <a:ext uri="{FF2B5EF4-FFF2-40B4-BE49-F238E27FC236}">
                <a16:creationId xmlns:a16="http://schemas.microsoft.com/office/drawing/2014/main" id="{64BBF12E-BC11-48C7-8F81-4E962DCE0BF0}"/>
              </a:ext>
            </a:extLst>
          </p:cNvPr>
          <p:cNvCxnSpPr>
            <a:stCxn id="42" idx="2"/>
          </p:cNvCxnSpPr>
          <p:nvPr/>
        </p:nvCxnSpPr>
        <p:spPr>
          <a:xfrm rot="16200000" flipH="1">
            <a:off x="1324804" y="4999987"/>
            <a:ext cx="359407" cy="296899"/>
          </a:xfrm>
          <a:prstGeom prst="curvedConnector3">
            <a:avLst>
              <a:gd name="adj1" fmla="val 50000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구부러짐 10">
            <a:extLst>
              <a:ext uri="{FF2B5EF4-FFF2-40B4-BE49-F238E27FC236}">
                <a16:creationId xmlns:a16="http://schemas.microsoft.com/office/drawing/2014/main" id="{CBC0EF2B-50D1-4E0F-89A0-39E12F27E122}"/>
              </a:ext>
            </a:extLst>
          </p:cNvPr>
          <p:cNvCxnSpPr>
            <a:stCxn id="43" idx="0"/>
            <a:endCxn id="44" idx="0"/>
          </p:cNvCxnSpPr>
          <p:nvPr/>
        </p:nvCxnSpPr>
        <p:spPr>
          <a:xfrm rot="5400000" flipH="1" flipV="1">
            <a:off x="962198" y="4220303"/>
            <a:ext cx="1597437" cy="51948"/>
          </a:xfrm>
          <a:prstGeom prst="curvedConnector5">
            <a:avLst>
              <a:gd name="adj1" fmla="val 36515"/>
              <a:gd name="adj2" fmla="val -754732"/>
              <a:gd name="adj3" fmla="val 114310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18">
            <a:extLst>
              <a:ext uri="{FF2B5EF4-FFF2-40B4-BE49-F238E27FC236}">
                <a16:creationId xmlns:a16="http://schemas.microsoft.com/office/drawing/2014/main" id="{AAFE8AE9-26BE-4413-9F6C-7266B0656A05}"/>
              </a:ext>
            </a:extLst>
          </p:cNvPr>
          <p:cNvCxnSpPr>
            <a:cxnSpLocks/>
            <a:stCxn id="44" idx="2"/>
          </p:cNvCxnSpPr>
          <p:nvPr/>
        </p:nvCxnSpPr>
        <p:spPr>
          <a:xfrm rot="5400000" flipH="1" flipV="1">
            <a:off x="4053858" y="-308474"/>
            <a:ext cx="1919896" cy="6453832"/>
          </a:xfrm>
          <a:prstGeom prst="curvedConnector4">
            <a:avLst>
              <a:gd name="adj1" fmla="val -11907"/>
              <a:gd name="adj2" fmla="val 51669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구부러짐 29">
            <a:extLst>
              <a:ext uri="{FF2B5EF4-FFF2-40B4-BE49-F238E27FC236}">
                <a16:creationId xmlns:a16="http://schemas.microsoft.com/office/drawing/2014/main" id="{5A4F555D-7053-46F3-9B2F-A3843B7AE4AB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5400000" flipH="1" flipV="1">
            <a:off x="9681387" y="755035"/>
            <a:ext cx="72665" cy="2849504"/>
          </a:xfrm>
          <a:prstGeom prst="curvedConnector5">
            <a:avLst>
              <a:gd name="adj1" fmla="val -314594"/>
              <a:gd name="adj2" fmla="val 50617"/>
              <a:gd name="adj3" fmla="val 414594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A31E1BF9-28F6-4F97-8954-EDC751C5A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7788" y="2446280"/>
            <a:ext cx="789368" cy="438538"/>
          </a:xfrm>
          <a:prstGeom prst="rect">
            <a:avLst/>
          </a:prstGeom>
        </p:spPr>
      </p:pic>
      <p:pic>
        <p:nvPicPr>
          <p:cNvPr id="46" name="그래픽 27" descr="표식 단색으로 채워진">
            <a:extLst>
              <a:ext uri="{FF2B5EF4-FFF2-40B4-BE49-F238E27FC236}">
                <a16:creationId xmlns:a16="http://schemas.microsoft.com/office/drawing/2014/main" id="{2261626B-2790-419D-BF38-AAE99F0096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927056" y="2143454"/>
            <a:ext cx="430832" cy="430832"/>
          </a:xfrm>
          <a:prstGeom prst="rect">
            <a:avLst/>
          </a:prstGeom>
        </p:spPr>
      </p:pic>
      <p:pic>
        <p:nvPicPr>
          <p:cNvPr id="41" name="그래픽 22" descr="비행기 단색으로 채워진">
            <a:extLst>
              <a:ext uri="{FF2B5EF4-FFF2-40B4-BE49-F238E27FC236}">
                <a16:creationId xmlns:a16="http://schemas.microsoft.com/office/drawing/2014/main" id="{38AEBF22-E752-4E70-BD8A-E365EF79E8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3491684">
            <a:off x="11264401" y="2108456"/>
            <a:ext cx="675652" cy="67565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2FF58C14-95BD-4471-8B36-DE8F424B3788}"/>
              </a:ext>
            </a:extLst>
          </p:cNvPr>
          <p:cNvSpPr txBox="1"/>
          <p:nvPr/>
        </p:nvSpPr>
        <p:spPr>
          <a:xfrm>
            <a:off x="9484014" y="6300167"/>
            <a:ext cx="222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출처</a:t>
            </a:r>
            <a:r>
              <a:rPr lang="ko-KR" altLang="en-US" smtClean="0"/>
              <a:t> </a:t>
            </a:r>
            <a:r>
              <a:rPr lang="en-US" altLang="ko-KR"/>
              <a:t>: Google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8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3776 -0.0180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" y="-90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14336 -0.20254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2017 USA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기록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B4D4B1E-291B-43FA-86A5-43F6B3E4B7D9}"/>
              </a:ext>
            </a:extLst>
          </p:cNvPr>
          <p:cNvSpPr/>
          <p:nvPr/>
        </p:nvSpPr>
        <p:spPr>
          <a:xfrm>
            <a:off x="2785881" y="1232719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2017.  01. 01. ~ 2017. 01. 24. (22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876FF47-B54F-4F6C-B170-571AF22B1EB6}"/>
              </a:ext>
            </a:extLst>
          </p:cNvPr>
          <p:cNvSpPr/>
          <p:nvPr/>
        </p:nvSpPr>
        <p:spPr>
          <a:xfrm>
            <a:off x="1681911" y="1232719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EA27E4-D08A-4A7B-9D04-0D85EF141653}"/>
              </a:ext>
            </a:extLst>
          </p:cNvPr>
          <p:cNvSpPr/>
          <p:nvPr/>
        </p:nvSpPr>
        <p:spPr>
          <a:xfrm>
            <a:off x="2785881" y="2124816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로스엔젤레스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샌디에고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라스베가스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시카고</a:t>
            </a:r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뉴욕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](</a:t>
            </a:r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323E32-5564-4183-B32F-E7A77DB47E09}"/>
              </a:ext>
            </a:extLst>
          </p:cNvPr>
          <p:cNvSpPr/>
          <p:nvPr/>
        </p:nvSpPr>
        <p:spPr>
          <a:xfrm>
            <a:off x="1681911" y="2124816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✈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86B1328-955F-4436-BC3F-C962D456AA31}"/>
              </a:ext>
            </a:extLst>
          </p:cNvPr>
          <p:cNvSpPr/>
          <p:nvPr/>
        </p:nvSpPr>
        <p:spPr>
          <a:xfrm>
            <a:off x="2785881" y="3016913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650 + @(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2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C43FE1F-888D-4E1A-BF3E-B4856B3DF8D6}"/>
              </a:ext>
            </a:extLst>
          </p:cNvPr>
          <p:cNvSpPr/>
          <p:nvPr/>
        </p:nvSpPr>
        <p:spPr>
          <a:xfrm>
            <a:off x="1681911" y="3016913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💰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0E03D4-D139-4B1C-A7FF-F8483C77EA6E}"/>
              </a:ext>
            </a:extLst>
          </p:cNvPr>
          <p:cNvSpPr/>
          <p:nvPr/>
        </p:nvSpPr>
        <p:spPr>
          <a:xfrm>
            <a:off x="2785881" y="4006290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큰누나와 함께 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계신 </a:t>
            </a:r>
            <a:r>
              <a:rPr lang="ko-KR" altLang="en-US" sz="16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큰아빠를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보러 가기 위해 미국 여행을 계획했으나 큰누나 사정으로 인해 취소</a:t>
            </a:r>
            <a:r>
              <a:rPr lang="en-US" altLang="ko-KR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동생이 지금 아니면 언제 다시 미국 갈 기회가 생길지 모른다고 해 유럽을 </a:t>
            </a:r>
            <a:r>
              <a:rPr lang="ko-KR" altLang="en-US" sz="16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갔다온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뒤 </a:t>
            </a:r>
            <a:r>
              <a:rPr lang="ko-KR" altLang="en-US" sz="1600" spc="-15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한달만에</a:t>
            </a:r>
            <a:r>
              <a:rPr lang="ko-KR" altLang="en-US" sz="1600" spc="-1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대학 생활에 쓰려고 남겨놓은 돈을 들고 미국으로 떠남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0D28502-D668-4BA4-9630-9E3BA4881687}"/>
              </a:ext>
            </a:extLst>
          </p:cNvPr>
          <p:cNvSpPr/>
          <p:nvPr/>
        </p:nvSpPr>
        <p:spPr>
          <a:xfrm>
            <a:off x="1681911" y="4006290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여행계기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8719458-0A90-4AD5-BA4A-DB0ECB88FED0}"/>
              </a:ext>
            </a:extLst>
          </p:cNvPr>
          <p:cNvSpPr/>
          <p:nvPr/>
        </p:nvSpPr>
        <p:spPr>
          <a:xfrm>
            <a:off x="2785881" y="4898387"/>
            <a:ext cx="7527074" cy="89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동생이랑 나 둘이서 여행을 가본 적이 없었는데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싸우지 않고 잘 갔다올 수 있을까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그래도 이번 기회에 동생과 둘도 없는 좋은 기억을 만들 수 있었으면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8263CB-762A-4FFC-9190-EAAD583B80EB}"/>
              </a:ext>
            </a:extLst>
          </p:cNvPr>
          <p:cNvSpPr/>
          <p:nvPr/>
        </p:nvSpPr>
        <p:spPr>
          <a:xfrm>
            <a:off x="1681911" y="4898387"/>
            <a:ext cx="1103970" cy="89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가기 전 포부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955B42-DB31-48A5-818A-20A83F7607EB}"/>
              </a:ext>
            </a:extLst>
          </p:cNvPr>
          <p:cNvSpPr/>
          <p:nvPr/>
        </p:nvSpPr>
        <p:spPr>
          <a:xfrm>
            <a:off x="2785881" y="5790484"/>
            <a:ext cx="7527074" cy="89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동생과 나는 생각보다 코드가 잘 맞았고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오빠이기에 더 책임감을 느껴 많이 </a:t>
            </a:r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챙겨주다 보니 여행 후에는 자연스럽게 한국에서도 돈독한 가족애를 유지중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4E58F9F-6E3D-486C-8D59-49C6B8EE5FEF}"/>
              </a:ext>
            </a:extLst>
          </p:cNvPr>
          <p:cNvSpPr/>
          <p:nvPr/>
        </p:nvSpPr>
        <p:spPr>
          <a:xfrm>
            <a:off x="1681911" y="5790484"/>
            <a:ext cx="1103970" cy="8920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 느낀점</a:t>
            </a:r>
          </a:p>
        </p:txBody>
      </p:sp>
    </p:spTree>
    <p:extLst>
      <p:ext uri="{BB962C8B-B14F-4D97-AF65-F5344CB8AC3E}">
        <p14:creationId xmlns:p14="http://schemas.microsoft.com/office/powerpoint/2010/main" val="36372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95666 w 12192000"/>
              <a:gd name="connsiteY3" fmla="*/ 6858000 h 6858000"/>
              <a:gd name="connsiteX4" fmla="*/ 11895666 w 12192000"/>
              <a:gd name="connsiteY4" fmla="*/ 1513164 h 6858000"/>
              <a:gd name="connsiteX5" fmla="*/ 11342622 w 12192000"/>
              <a:gd name="connsiteY5" fmla="*/ 960120 h 6858000"/>
              <a:gd name="connsiteX6" fmla="*/ 849376 w 12192000"/>
              <a:gd name="connsiteY6" fmla="*/ 960120 h 6858000"/>
              <a:gd name="connsiteX7" fmla="*/ 296332 w 12192000"/>
              <a:gd name="connsiteY7" fmla="*/ 1513164 h 6858000"/>
              <a:gd name="connsiteX8" fmla="*/ 296332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95666" y="6858000"/>
                </a:lnTo>
                <a:lnTo>
                  <a:pt x="11895666" y="1513164"/>
                </a:lnTo>
                <a:cubicBezTo>
                  <a:pt x="11895666" y="1207726"/>
                  <a:pt x="11648060" y="960120"/>
                  <a:pt x="11342622" y="960120"/>
                </a:cubicBezTo>
                <a:lnTo>
                  <a:pt x="849376" y="960120"/>
                </a:lnTo>
                <a:cubicBezTo>
                  <a:pt x="543938" y="960120"/>
                  <a:pt x="296332" y="1207726"/>
                  <a:pt x="296332" y="1513164"/>
                </a:cubicBezTo>
                <a:lnTo>
                  <a:pt x="2963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13A7A"/>
              </a:gs>
              <a:gs pos="100000">
                <a:srgbClr val="91B8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CD6F2-7A72-4260-BD0C-7F6077D35F61}"/>
              </a:ext>
            </a:extLst>
          </p:cNvPr>
          <p:cNvSpPr txBox="1"/>
          <p:nvPr/>
        </p:nvSpPr>
        <p:spPr>
          <a:xfrm>
            <a:off x="3454355" y="17924"/>
            <a:ext cx="5283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smtClean="0">
                <a:solidFill>
                  <a:prstClr val="white"/>
                </a:solidFill>
              </a:rPr>
              <a:t>2017 USA</a:t>
            </a:r>
            <a:endParaRPr lang="en-US" altLang="ko-KR" sz="24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smtClean="0">
                <a:solidFill>
                  <a:prstClr val="white"/>
                </a:solidFill>
              </a:rPr>
              <a:t>기억</a:t>
            </a:r>
            <a:endParaRPr lang="en-US" altLang="ko-KR" sz="1200" kern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3404430" y="286568"/>
            <a:ext cx="792128" cy="429709"/>
            <a:chOff x="5180206" y="4229376"/>
            <a:chExt cx="1547888" cy="975195"/>
          </a:xfrm>
        </p:grpSpPr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5180206" y="4598029"/>
              <a:ext cx="912960" cy="558126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구름 15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구름 16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391427" y="4380089"/>
              <a:ext cx="641260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구름 17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구름 18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구름 19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5078317">
              <a:off x="6366567" y="4728775"/>
              <a:ext cx="304013" cy="419041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구름 21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441425" y="4331024"/>
              <a:ext cx="975195" cy="771899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F675C2-5342-47DC-97C4-8C7033813082}"/>
              </a:ext>
            </a:extLst>
          </p:cNvPr>
          <p:cNvGrpSpPr/>
          <p:nvPr/>
        </p:nvGrpSpPr>
        <p:grpSpPr>
          <a:xfrm>
            <a:off x="7985396" y="346554"/>
            <a:ext cx="654369" cy="309156"/>
            <a:chOff x="4920666" y="4204553"/>
            <a:chExt cx="1777313" cy="975195"/>
          </a:xfrm>
        </p:grpSpPr>
        <p:sp>
          <p:nvSpPr>
            <p:cNvPr id="24" name="구름 23">
              <a:extLst>
                <a:ext uri="{FF2B5EF4-FFF2-40B4-BE49-F238E27FC236}">
                  <a16:creationId xmlns:a16="http://schemas.microsoft.com/office/drawing/2014/main" id="{4AC65E1B-CFEE-4FAA-AFD2-80BF9E6DCEB6}"/>
                </a:ext>
              </a:extLst>
            </p:cNvPr>
            <p:cNvSpPr/>
            <p:nvPr/>
          </p:nvSpPr>
          <p:spPr>
            <a:xfrm>
              <a:off x="4920666" y="4606017"/>
              <a:ext cx="91296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구름 24">
              <a:extLst>
                <a:ext uri="{FF2B5EF4-FFF2-40B4-BE49-F238E27FC236}">
                  <a16:creationId xmlns:a16="http://schemas.microsoft.com/office/drawing/2014/main" id="{12DBE147-E5E8-409D-87BE-CA7E579A1667}"/>
                </a:ext>
              </a:extLst>
            </p:cNvPr>
            <p:cNvSpPr/>
            <p:nvPr/>
          </p:nvSpPr>
          <p:spPr>
            <a:xfrm rot="20808805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0D773B92-4430-4A06-8AD1-5949DBA77801}"/>
                </a:ext>
              </a:extLst>
            </p:cNvPr>
            <p:cNvSpPr/>
            <p:nvPr/>
          </p:nvSpPr>
          <p:spPr>
            <a:xfrm rot="5615379">
              <a:off x="5102004" y="4411431"/>
              <a:ext cx="641259" cy="605103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구름 26">
              <a:extLst>
                <a:ext uri="{FF2B5EF4-FFF2-40B4-BE49-F238E27FC236}">
                  <a16:creationId xmlns:a16="http://schemas.microsoft.com/office/drawing/2014/main" id="{61205FF9-8808-4C5B-836A-0681551BA78D}"/>
                </a:ext>
              </a:extLst>
            </p:cNvPr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구름 27">
              <a:extLst>
                <a:ext uri="{FF2B5EF4-FFF2-40B4-BE49-F238E27FC236}">
                  <a16:creationId xmlns:a16="http://schemas.microsoft.com/office/drawing/2014/main" id="{C251F356-95F0-4FC7-9868-10AB28E58594}"/>
                </a:ext>
              </a:extLst>
            </p:cNvPr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08A480C2-C2A6-4BEA-9D6E-3467902CE33F}"/>
                </a:ext>
              </a:extLst>
            </p:cNvPr>
            <p:cNvSpPr/>
            <p:nvPr/>
          </p:nvSpPr>
          <p:spPr>
            <a:xfrm rot="17091138">
              <a:off x="6016914" y="4439256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구름 29">
              <a:extLst>
                <a:ext uri="{FF2B5EF4-FFF2-40B4-BE49-F238E27FC236}">
                  <a16:creationId xmlns:a16="http://schemas.microsoft.com/office/drawing/2014/main" id="{390F4958-4BE5-4BAB-AED3-A5CFB7BD3253}"/>
                </a:ext>
              </a:extLst>
            </p:cNvPr>
            <p:cNvSpPr/>
            <p:nvPr/>
          </p:nvSpPr>
          <p:spPr>
            <a:xfrm rot="17091138">
              <a:off x="6380656" y="4664991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>
              <a:extLst>
                <a:ext uri="{FF2B5EF4-FFF2-40B4-BE49-F238E27FC236}">
                  <a16:creationId xmlns:a16="http://schemas.microsoft.com/office/drawing/2014/main" id="{4E6BCCF0-434B-48D1-B8A0-1086BCE2878D}"/>
                </a:ext>
              </a:extLst>
            </p:cNvPr>
            <p:cNvSpPr/>
            <p:nvPr/>
          </p:nvSpPr>
          <p:spPr>
            <a:xfrm rot="3178304">
              <a:off x="5583085" y="4306202"/>
              <a:ext cx="975195" cy="77189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6" name="그림 45" descr="예배공간이(가) 표시된 사진&#10;&#10;자동 생성된 설명">
            <a:extLst>
              <a:ext uri="{FF2B5EF4-FFF2-40B4-BE49-F238E27FC236}">
                <a16:creationId xmlns:a16="http://schemas.microsoft.com/office/drawing/2014/main" id="{1D2FFFF3-C6C1-4D76-8E4C-4DF198CCDD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7" b="13323"/>
          <a:stretch/>
        </p:blipFill>
        <p:spPr>
          <a:xfrm>
            <a:off x="8225512" y="1541411"/>
            <a:ext cx="3324572" cy="464852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E0619B1-B321-4020-8C0B-F15085A82D9A}"/>
              </a:ext>
            </a:extLst>
          </p:cNvPr>
          <p:cNvSpPr/>
          <p:nvPr/>
        </p:nvSpPr>
        <p:spPr>
          <a:xfrm>
            <a:off x="641730" y="1205773"/>
            <a:ext cx="3324572" cy="3356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미국 로스엔젤레스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79AA09-EA96-40E3-8FA0-A842E73E8F4F}"/>
              </a:ext>
            </a:extLst>
          </p:cNvPr>
          <p:cNvSpPr/>
          <p:nvPr/>
        </p:nvSpPr>
        <p:spPr>
          <a:xfrm>
            <a:off x="641730" y="6184784"/>
            <a:ext cx="3324572" cy="571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할리우드 명예의 전당에서 찾은 슈퍼스타</a:t>
            </a:r>
            <a:r>
              <a:rPr lang="en-US" altLang="ko-KR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그리고 </a:t>
            </a:r>
            <a:r>
              <a:rPr lang="en-US" altLang="ko-KR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전</a:t>
            </a:r>
            <a:r>
              <a:rPr lang="en-US" altLang="ko-KR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대통령인 도널드 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트럼프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D3B228-513D-41D9-A29B-735A54C14E18}"/>
              </a:ext>
            </a:extLst>
          </p:cNvPr>
          <p:cNvSpPr/>
          <p:nvPr/>
        </p:nvSpPr>
        <p:spPr>
          <a:xfrm>
            <a:off x="4433624" y="1205773"/>
            <a:ext cx="3324572" cy="3356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미국 샌디에고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924A9D7-A494-4709-84A7-71C908D558E1}"/>
              </a:ext>
            </a:extLst>
          </p:cNvPr>
          <p:cNvSpPr/>
          <p:nvPr/>
        </p:nvSpPr>
        <p:spPr>
          <a:xfrm>
            <a:off x="8225518" y="1205773"/>
            <a:ext cx="3324572" cy="3356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미국 라스베가스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0E0687D-0BCF-4C73-8D9E-DF83CD8F99A9}"/>
              </a:ext>
            </a:extLst>
          </p:cNvPr>
          <p:cNvSpPr/>
          <p:nvPr/>
        </p:nvSpPr>
        <p:spPr>
          <a:xfrm>
            <a:off x="4433624" y="6184784"/>
            <a:ext cx="3324572" cy="571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택시를 타고 코로나도 섬으로 가는 길</a:t>
            </a:r>
            <a:r>
              <a:rPr lang="en-US" altLang="ko-KR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그 </a:t>
            </a:r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택시기사님이 </a:t>
            </a:r>
            <a:r>
              <a: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추천해준 </a:t>
            </a:r>
            <a:r>
              <a:rPr lang="en-US" altLang="ko-KR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Real </a:t>
            </a:r>
            <a:r>
              <a:rPr lang="ko-KR" altLang="en-US" spc="-15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맛집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A4AF4E-894B-40B9-B1FA-AB8E01337598}"/>
              </a:ext>
            </a:extLst>
          </p:cNvPr>
          <p:cNvSpPr/>
          <p:nvPr/>
        </p:nvSpPr>
        <p:spPr>
          <a:xfrm>
            <a:off x="8225518" y="6184784"/>
            <a:ext cx="3324572" cy="571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그리웠던 </a:t>
            </a:r>
            <a:r>
              <a:rPr lang="ko-KR" altLang="en-US" sz="1800" spc="-15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에펠탑을</a:t>
            </a:r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 절반 크기의 모습으로 다시 볼 수 있었던 </a:t>
            </a:r>
            <a:r>
              <a:rPr lang="en-US" altLang="ko-KR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호텔 </a:t>
            </a:r>
            <a:r>
              <a:rPr lang="ko-KR" altLang="en-US" sz="1800" spc="-15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패리스</a:t>
            </a:r>
            <a:r>
              <a:rPr lang="en-US" altLang="ko-KR" sz="1800" spc="-15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1800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7" name="그림 56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4D577CD7-C3CD-4D32-8DD0-762101FC36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r="13163"/>
          <a:stretch/>
        </p:blipFill>
        <p:spPr>
          <a:xfrm rot="5400000">
            <a:off x="-17676" y="2200813"/>
            <a:ext cx="4643372" cy="3324570"/>
          </a:xfrm>
          <a:prstGeom prst="rect">
            <a:avLst/>
          </a:prstGeom>
        </p:spPr>
      </p:pic>
      <p:pic>
        <p:nvPicPr>
          <p:cNvPr id="58" name="그림 57" descr="테이블, 플레이트, 음식, 아침식사이(가) 표시된 사진&#10;&#10;자동 생성된 설명">
            <a:extLst>
              <a:ext uri="{FF2B5EF4-FFF2-40B4-BE49-F238E27FC236}">
                <a16:creationId xmlns:a16="http://schemas.microsoft.com/office/drawing/2014/main" id="{33C923F8-C0C3-43DA-A20E-DD01995850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8" r="17714"/>
          <a:stretch/>
        </p:blipFill>
        <p:spPr>
          <a:xfrm>
            <a:off x="4433621" y="1541411"/>
            <a:ext cx="3324572" cy="46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theme/theme1.xml><?xml version="1.0" encoding="utf-8"?>
<a:theme xmlns:a="http://schemas.openxmlformats.org/drawingml/2006/main" name="2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1374</Words>
  <Application>Microsoft Office PowerPoint</Application>
  <PresentationFormat>와이드스크린</PresentationFormat>
  <Paragraphs>194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Arial</vt:lpstr>
      <vt:lpstr>휴먼모음T</vt:lpstr>
      <vt:lpstr>Calibri</vt:lpstr>
      <vt:lpstr>맑은 고딕</vt:lpstr>
      <vt:lpstr>29_Office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임수성</dc:creator>
  <cp:lastModifiedBy>임수성</cp:lastModifiedBy>
  <cp:revision>65</cp:revision>
  <dcterms:created xsi:type="dcterms:W3CDTF">2021-01-27T13:58:57Z</dcterms:created>
  <dcterms:modified xsi:type="dcterms:W3CDTF">2022-05-07T05:31:17Z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